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ppt/ink/ink3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3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4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5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7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8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20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21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5.xml" ContentType="application/vnd.openxmlformats-officedocument.presentationml.notesSlide+xml"/>
  <Override PartName="/ppt/diagrams/data22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12.xml" ContentType="application/vnd.openxmlformats-officedocument.drawingml.diagramData+xml"/>
  <Override PartName="/ppt/diagrams/layout110.xml" ContentType="application/vnd.openxmlformats-officedocument.drawingml.diagramLayout+xml"/>
  <Override PartName="/ppt/diagrams/quickStyle110.xml" ContentType="application/vnd.openxmlformats-officedocument.drawingml.diagramStyle+xml"/>
  <Override PartName="/ppt/diagrams/colors110.xml" ContentType="application/vnd.openxmlformats-officedocument.drawingml.diagramColors+xml"/>
  <Override PartName="/ppt/diagrams/data16.xml" ContentType="application/vnd.openxmlformats-officedocument.drawingml.diagramData+xml"/>
  <Override PartName="/ppt/diagrams/layout140.xml" ContentType="application/vnd.openxmlformats-officedocument.drawingml.diagramLayout+xml"/>
  <Override PartName="/ppt/diagrams/quickStyle140.xml" ContentType="application/vnd.openxmlformats-officedocument.drawingml.diagramStyle+xml"/>
  <Override PartName="/ppt/diagrams/colors140.xml" ContentType="application/vnd.openxmlformats-officedocument.drawingml.diagramColors+xml"/>
  <Override PartName="/ppt/diagrams/data19.xml" ContentType="application/vnd.openxmlformats-officedocument.drawingml.diagramData+xml"/>
  <Override PartName="/ppt/diagrams/layout160.xml" ContentType="application/vnd.openxmlformats-officedocument.drawingml.diagramLayout+xml"/>
  <Override PartName="/ppt/diagrams/quickStyle160.xml" ContentType="application/vnd.openxmlformats-officedocument.drawingml.diagramStyle+xml"/>
  <Override PartName="/ppt/diagrams/colors16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73"/>
  </p:notes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419" r:id="rId21"/>
    <p:sldId id="273" r:id="rId22"/>
    <p:sldId id="403" r:id="rId23"/>
    <p:sldId id="274" r:id="rId24"/>
    <p:sldId id="275" r:id="rId25"/>
    <p:sldId id="276" r:id="rId26"/>
    <p:sldId id="277" r:id="rId27"/>
    <p:sldId id="405" r:id="rId28"/>
    <p:sldId id="406" r:id="rId29"/>
    <p:sldId id="408" r:id="rId30"/>
    <p:sldId id="409" r:id="rId31"/>
    <p:sldId id="407" r:id="rId32"/>
    <p:sldId id="410" r:id="rId33"/>
    <p:sldId id="411" r:id="rId34"/>
    <p:sldId id="284" r:id="rId35"/>
    <p:sldId id="285" r:id="rId36"/>
    <p:sldId id="415" r:id="rId37"/>
    <p:sldId id="307" r:id="rId38"/>
    <p:sldId id="308" r:id="rId39"/>
    <p:sldId id="416" r:id="rId40"/>
    <p:sldId id="412" r:id="rId41"/>
    <p:sldId id="278" r:id="rId42"/>
    <p:sldId id="279" r:id="rId43"/>
    <p:sldId id="404" r:id="rId44"/>
    <p:sldId id="414" r:id="rId45"/>
    <p:sldId id="287" r:id="rId46"/>
    <p:sldId id="288" r:id="rId47"/>
    <p:sldId id="292" r:id="rId48"/>
    <p:sldId id="293" r:id="rId49"/>
    <p:sldId id="413" r:id="rId50"/>
    <p:sldId id="282" r:id="rId51"/>
    <p:sldId id="281" r:id="rId52"/>
    <p:sldId id="283" r:id="rId53"/>
    <p:sldId id="286" r:id="rId54"/>
    <p:sldId id="290" r:id="rId55"/>
    <p:sldId id="291" r:id="rId56"/>
    <p:sldId id="289" r:id="rId57"/>
    <p:sldId id="294" r:id="rId58"/>
    <p:sldId id="295" r:id="rId59"/>
    <p:sldId id="280" r:id="rId60"/>
    <p:sldId id="296" r:id="rId61"/>
    <p:sldId id="297" r:id="rId62"/>
    <p:sldId id="298" r:id="rId63"/>
    <p:sldId id="299" r:id="rId64"/>
    <p:sldId id="300" r:id="rId65"/>
    <p:sldId id="301" r:id="rId66"/>
    <p:sldId id="304" r:id="rId67"/>
    <p:sldId id="303" r:id="rId68"/>
    <p:sldId id="305" r:id="rId69"/>
    <p:sldId id="302" r:id="rId70"/>
    <p:sldId id="306" r:id="rId71"/>
    <p:sldId id="309" r:id="rId72"/>
    <p:sldId id="425" r:id="rId73"/>
    <p:sldId id="312" r:id="rId74"/>
    <p:sldId id="420" r:id="rId75"/>
    <p:sldId id="310" r:id="rId76"/>
    <p:sldId id="426" r:id="rId77"/>
    <p:sldId id="311" r:id="rId78"/>
    <p:sldId id="325" r:id="rId79"/>
    <p:sldId id="313" r:id="rId80"/>
    <p:sldId id="315" r:id="rId81"/>
    <p:sldId id="318" r:id="rId82"/>
    <p:sldId id="324" r:id="rId83"/>
    <p:sldId id="314" r:id="rId84"/>
    <p:sldId id="321" r:id="rId85"/>
    <p:sldId id="316" r:id="rId86"/>
    <p:sldId id="319" r:id="rId87"/>
    <p:sldId id="322" r:id="rId88"/>
    <p:sldId id="334" r:id="rId89"/>
    <p:sldId id="323" r:id="rId90"/>
    <p:sldId id="335" r:id="rId91"/>
    <p:sldId id="317" r:id="rId92"/>
    <p:sldId id="320" r:id="rId93"/>
    <p:sldId id="328" r:id="rId94"/>
    <p:sldId id="329" r:id="rId95"/>
    <p:sldId id="330" r:id="rId96"/>
    <p:sldId id="331" r:id="rId97"/>
    <p:sldId id="332" r:id="rId98"/>
    <p:sldId id="326" r:id="rId99"/>
    <p:sldId id="333" r:id="rId100"/>
    <p:sldId id="354" r:id="rId101"/>
    <p:sldId id="353" r:id="rId102"/>
    <p:sldId id="351" r:id="rId103"/>
    <p:sldId id="355" r:id="rId104"/>
    <p:sldId id="337" r:id="rId105"/>
    <p:sldId id="346" r:id="rId106"/>
    <p:sldId id="356" r:id="rId107"/>
    <p:sldId id="358" r:id="rId108"/>
    <p:sldId id="357" r:id="rId109"/>
    <p:sldId id="359" r:id="rId110"/>
    <p:sldId id="338" r:id="rId111"/>
    <p:sldId id="340" r:id="rId112"/>
    <p:sldId id="343" r:id="rId113"/>
    <p:sldId id="350" r:id="rId114"/>
    <p:sldId id="344" r:id="rId115"/>
    <p:sldId id="345" r:id="rId116"/>
    <p:sldId id="360" r:id="rId117"/>
    <p:sldId id="347" r:id="rId118"/>
    <p:sldId id="361" r:id="rId119"/>
    <p:sldId id="348" r:id="rId120"/>
    <p:sldId id="362" r:id="rId121"/>
    <p:sldId id="417" r:id="rId122"/>
    <p:sldId id="363" r:id="rId123"/>
    <p:sldId id="427" r:id="rId124"/>
    <p:sldId id="366" r:id="rId125"/>
    <p:sldId id="367" r:id="rId126"/>
    <p:sldId id="368" r:id="rId127"/>
    <p:sldId id="369" r:id="rId128"/>
    <p:sldId id="370" r:id="rId129"/>
    <p:sldId id="349" r:id="rId130"/>
    <p:sldId id="365" r:id="rId131"/>
    <p:sldId id="364" r:id="rId132"/>
    <p:sldId id="378" r:id="rId133"/>
    <p:sldId id="379" r:id="rId134"/>
    <p:sldId id="382" r:id="rId135"/>
    <p:sldId id="371" r:id="rId136"/>
    <p:sldId id="375" r:id="rId137"/>
    <p:sldId id="383" r:id="rId138"/>
    <p:sldId id="380" r:id="rId139"/>
    <p:sldId id="384" r:id="rId140"/>
    <p:sldId id="387" r:id="rId141"/>
    <p:sldId id="385" r:id="rId142"/>
    <p:sldId id="386" r:id="rId143"/>
    <p:sldId id="388" r:id="rId144"/>
    <p:sldId id="389" r:id="rId145"/>
    <p:sldId id="421" r:id="rId146"/>
    <p:sldId id="401" r:id="rId147"/>
    <p:sldId id="391" r:id="rId148"/>
    <p:sldId id="390" r:id="rId149"/>
    <p:sldId id="392" r:id="rId150"/>
    <p:sldId id="372" r:id="rId151"/>
    <p:sldId id="393" r:id="rId152"/>
    <p:sldId id="396" r:id="rId153"/>
    <p:sldId id="373" r:id="rId154"/>
    <p:sldId id="402" r:id="rId155"/>
    <p:sldId id="374" r:id="rId156"/>
    <p:sldId id="397" r:id="rId157"/>
    <p:sldId id="376" r:id="rId158"/>
    <p:sldId id="398" r:id="rId159"/>
    <p:sldId id="394" r:id="rId160"/>
    <p:sldId id="428" r:id="rId161"/>
    <p:sldId id="429" r:id="rId162"/>
    <p:sldId id="399" r:id="rId163"/>
    <p:sldId id="430" r:id="rId164"/>
    <p:sldId id="422" r:id="rId165"/>
    <p:sldId id="431" r:id="rId166"/>
    <p:sldId id="395" r:id="rId167"/>
    <p:sldId id="432" r:id="rId168"/>
    <p:sldId id="433" r:id="rId169"/>
    <p:sldId id="434" r:id="rId170"/>
    <p:sldId id="352" r:id="rId171"/>
    <p:sldId id="257" r:id="rId1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39CEF3-2E27-4417-8F80-6EB63109EE47}" v="1529" dt="2025-04-24T14:16:50.1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slide" Target="slides/slide155.xml"/><Relationship Id="rId170" Type="http://schemas.openxmlformats.org/officeDocument/2006/relationships/slide" Target="slides/slide166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64" Type="http://schemas.openxmlformats.org/officeDocument/2006/relationships/slide" Target="slides/slide60.xml"/><Relationship Id="rId118" Type="http://schemas.openxmlformats.org/officeDocument/2006/relationships/slide" Target="slides/slide114.xml"/><Relationship Id="rId139" Type="http://schemas.openxmlformats.org/officeDocument/2006/relationships/slide" Target="slides/slide135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71" Type="http://schemas.openxmlformats.org/officeDocument/2006/relationships/slide" Target="slides/slide167.xml"/><Relationship Id="rId12" Type="http://schemas.openxmlformats.org/officeDocument/2006/relationships/slide" Target="slides/slide8.xml"/><Relationship Id="rId33" Type="http://schemas.openxmlformats.org/officeDocument/2006/relationships/slide" Target="slides/slide29.xml"/><Relationship Id="rId108" Type="http://schemas.openxmlformats.org/officeDocument/2006/relationships/slide" Target="slides/slide104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5" Type="http://schemas.openxmlformats.org/officeDocument/2006/relationships/slide" Target="slides/slide71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61" Type="http://schemas.openxmlformats.org/officeDocument/2006/relationships/slide" Target="slides/slide157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51" Type="http://schemas.openxmlformats.org/officeDocument/2006/relationships/slide" Target="slides/slide147.xml"/><Relationship Id="rId156" Type="http://schemas.openxmlformats.org/officeDocument/2006/relationships/slide" Target="slides/slide152.xml"/><Relationship Id="rId177" Type="http://schemas.openxmlformats.org/officeDocument/2006/relationships/tableStyles" Target="tableStyles.xml"/><Relationship Id="rId172" Type="http://schemas.openxmlformats.org/officeDocument/2006/relationships/slide" Target="slides/slide168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167" Type="http://schemas.openxmlformats.org/officeDocument/2006/relationships/slide" Target="slides/slide163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slide" Target="slides/slide15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178" Type="http://schemas.microsoft.com/office/2015/10/relationships/revisionInfo" Target="revisionInfo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73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slide" Target="slides/slide16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74" Type="http://schemas.openxmlformats.org/officeDocument/2006/relationships/presProps" Target="presProps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slide" Target="slides/slide160.xml"/><Relationship Id="rId169" Type="http://schemas.openxmlformats.org/officeDocument/2006/relationships/slide" Target="slides/slide16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75" Type="http://schemas.openxmlformats.org/officeDocument/2006/relationships/viewProps" Target="viewProps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Relationship Id="rId165" Type="http://schemas.openxmlformats.org/officeDocument/2006/relationships/slide" Target="slides/slide161.xml"/><Relationship Id="rId27" Type="http://schemas.openxmlformats.org/officeDocument/2006/relationships/slide" Target="slides/slide23.xml"/><Relationship Id="rId48" Type="http://schemas.openxmlformats.org/officeDocument/2006/relationships/slide" Target="slides/slide44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34" Type="http://schemas.openxmlformats.org/officeDocument/2006/relationships/slide" Target="slides/slide130.xml"/><Relationship Id="rId80" Type="http://schemas.openxmlformats.org/officeDocument/2006/relationships/slide" Target="slides/slide76.xml"/><Relationship Id="rId155" Type="http://schemas.openxmlformats.org/officeDocument/2006/relationships/slide" Target="slides/slide151.xml"/><Relationship Id="rId176" Type="http://schemas.openxmlformats.org/officeDocument/2006/relationships/theme" Target="theme/theme1.xml"/><Relationship Id="rId17" Type="http://schemas.openxmlformats.org/officeDocument/2006/relationships/slide" Target="slides/slide13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24" Type="http://schemas.openxmlformats.org/officeDocument/2006/relationships/slide" Target="slides/slide120.xml"/><Relationship Id="rId70" Type="http://schemas.openxmlformats.org/officeDocument/2006/relationships/slide" Target="slides/slide66.xml"/><Relationship Id="rId91" Type="http://schemas.openxmlformats.org/officeDocument/2006/relationships/slide" Target="slides/slide87.xml"/><Relationship Id="rId145" Type="http://schemas.openxmlformats.org/officeDocument/2006/relationships/slide" Target="slides/slide141.xml"/><Relationship Id="rId166" Type="http://schemas.openxmlformats.org/officeDocument/2006/relationships/slide" Target="slides/slide162.xml"/><Relationship Id="rId1" Type="http://schemas.openxmlformats.org/officeDocument/2006/relationships/customXml" Target="../customXml/item1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0.png"/><Relationship Id="rId2" Type="http://schemas.openxmlformats.org/officeDocument/2006/relationships/image" Target="../media/image940.png"/><Relationship Id="rId1" Type="http://schemas.openxmlformats.org/officeDocument/2006/relationships/image" Target="../media/image930.pn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0.png"/><Relationship Id="rId1" Type="http://schemas.openxmlformats.org/officeDocument/2006/relationships/image" Target="../media/image1290.pn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0.png"/><Relationship Id="rId2" Type="http://schemas.openxmlformats.org/officeDocument/2006/relationships/image" Target="../media/image1360.png"/><Relationship Id="rId1" Type="http://schemas.openxmlformats.org/officeDocument/2006/relationships/image" Target="../media/image135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01289D-A2BB-4980-AC56-676D14CB64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A132CC-58F9-4D09-ACA5-EA96B14B9AA4}">
      <dgm:prSet phldrT="[Text]" phldr="0" custT="1"/>
      <dgm:spPr/>
      <dgm:t>
        <a:bodyPr/>
        <a:lstStyle/>
        <a:p>
          <a:pPr rtl="0"/>
          <a:r>
            <a:rPr lang="en-US" sz="2200">
              <a:latin typeface="+mn-lt"/>
            </a:rPr>
            <a:t>Synchronization Basics (User Space)</a:t>
          </a:r>
        </a:p>
      </dgm:t>
    </dgm:pt>
    <dgm:pt modelId="{AA3AAC11-D7F6-4F2D-8CEC-A231665D2CE2}" type="parTrans" cxnId="{9DC9D29D-7A05-42B3-B190-9DA02BD4BC3B}">
      <dgm:prSet/>
      <dgm:spPr/>
      <dgm:t>
        <a:bodyPr/>
        <a:lstStyle/>
        <a:p>
          <a:endParaRPr lang="en-US"/>
        </a:p>
      </dgm:t>
    </dgm:pt>
    <dgm:pt modelId="{92246FF1-E680-4761-BBDB-BAAB8354F092}" type="sibTrans" cxnId="{9DC9D29D-7A05-42B3-B190-9DA02BD4BC3B}">
      <dgm:prSet/>
      <dgm:spPr/>
      <dgm:t>
        <a:bodyPr/>
        <a:lstStyle/>
        <a:p>
          <a:endParaRPr lang="en-US"/>
        </a:p>
      </dgm:t>
    </dgm:pt>
    <dgm:pt modelId="{8F60B04B-BD34-496D-AE31-5600B3E8447F}">
      <dgm:prSet phldrT="[Text]" phldr="0"/>
      <dgm:spPr/>
      <dgm:t>
        <a:bodyPr/>
        <a:lstStyle/>
        <a:p>
          <a:pPr rtl="0"/>
          <a:r>
            <a:rPr lang="en-US">
              <a:latin typeface="+mn-lt"/>
            </a:rPr>
            <a:t>Synchronization in the Kernel</a:t>
          </a:r>
        </a:p>
      </dgm:t>
    </dgm:pt>
    <dgm:pt modelId="{099E9275-D9F4-4F14-8BC3-E0EAC447AC59}" type="parTrans" cxnId="{D2AA002F-BA28-4B58-A526-8B24C5B4428C}">
      <dgm:prSet/>
      <dgm:spPr/>
      <dgm:t>
        <a:bodyPr/>
        <a:lstStyle/>
        <a:p>
          <a:endParaRPr lang="en-US"/>
        </a:p>
      </dgm:t>
    </dgm:pt>
    <dgm:pt modelId="{3B7F3F9D-AD38-468C-BB8D-D165D54F87DA}" type="sibTrans" cxnId="{D2AA002F-BA28-4B58-A526-8B24C5B4428C}">
      <dgm:prSet/>
      <dgm:spPr/>
      <dgm:t>
        <a:bodyPr/>
        <a:lstStyle/>
        <a:p>
          <a:endParaRPr lang="en-US"/>
        </a:p>
      </dgm:t>
    </dgm:pt>
    <dgm:pt modelId="{DDA4A0B1-82EB-46DF-8A0B-795E7E850EAC}">
      <dgm:prSet phldrT="[Text]" phldr="0"/>
      <dgm:spPr/>
      <dgm:t>
        <a:bodyPr/>
        <a:lstStyle/>
        <a:p>
          <a:pPr rtl="0"/>
          <a:r>
            <a:rPr lang="en-US">
              <a:latin typeface="+mn-lt"/>
            </a:rPr>
            <a:t>Scheduling</a:t>
          </a:r>
        </a:p>
      </dgm:t>
    </dgm:pt>
    <dgm:pt modelId="{DD4AB54D-971F-4280-AE55-57CC0EDCD4B5}" type="parTrans" cxnId="{6697CAD5-3733-4CE7-B66C-E420868D0B37}">
      <dgm:prSet/>
      <dgm:spPr/>
      <dgm:t>
        <a:bodyPr/>
        <a:lstStyle/>
        <a:p>
          <a:endParaRPr lang="en-US"/>
        </a:p>
      </dgm:t>
    </dgm:pt>
    <dgm:pt modelId="{B8883BAD-FBA6-464D-8FB4-134DDA18BEF5}" type="sibTrans" cxnId="{6697CAD5-3733-4CE7-B66C-E420868D0B37}">
      <dgm:prSet/>
      <dgm:spPr/>
      <dgm:t>
        <a:bodyPr/>
        <a:lstStyle/>
        <a:p>
          <a:endParaRPr lang="en-US"/>
        </a:p>
      </dgm:t>
    </dgm:pt>
    <dgm:pt modelId="{74F6EBC1-74AE-4F6B-8949-C0BC002EC417}">
      <dgm:prSet phldrT="[Text]" phldr="0"/>
      <dgm:spPr/>
      <dgm:t>
        <a:bodyPr/>
        <a:lstStyle/>
        <a:p>
          <a:pPr rtl="0"/>
          <a:r>
            <a:rPr lang="en-US">
              <a:latin typeface="+mn-lt"/>
            </a:rPr>
            <a:t>Real Time Scheduling with Dependences</a:t>
          </a:r>
        </a:p>
      </dgm:t>
    </dgm:pt>
    <dgm:pt modelId="{37DF90A5-053F-4721-99E7-4CBEB19F1A4E}" type="parTrans" cxnId="{ACBBD241-7670-42C2-9946-3EBAD973C1D4}">
      <dgm:prSet/>
      <dgm:spPr/>
      <dgm:t>
        <a:bodyPr/>
        <a:lstStyle/>
        <a:p>
          <a:endParaRPr lang="en-US"/>
        </a:p>
      </dgm:t>
    </dgm:pt>
    <dgm:pt modelId="{BFFA27D5-2DD0-47EF-B9C7-5BAD0E040D95}" type="sibTrans" cxnId="{ACBBD241-7670-42C2-9946-3EBAD973C1D4}">
      <dgm:prSet/>
      <dgm:spPr/>
      <dgm:t>
        <a:bodyPr/>
        <a:lstStyle/>
        <a:p>
          <a:endParaRPr lang="en-US"/>
        </a:p>
      </dgm:t>
    </dgm:pt>
    <dgm:pt modelId="{89E25ED4-1445-4CDA-A29F-569870BFFE46}" type="pres">
      <dgm:prSet presAssocID="{CF01289D-A2BB-4980-AC56-676D14CB6499}" presName="arrowDiagram" presStyleCnt="0">
        <dgm:presLayoutVars>
          <dgm:chMax val="5"/>
          <dgm:dir/>
          <dgm:resizeHandles val="exact"/>
        </dgm:presLayoutVars>
      </dgm:prSet>
      <dgm:spPr/>
    </dgm:pt>
    <dgm:pt modelId="{F437B5E3-DE9C-47EF-82FE-05C5907D6100}" type="pres">
      <dgm:prSet presAssocID="{CF01289D-A2BB-4980-AC56-676D14CB6499}" presName="arrow" presStyleLbl="bgShp" presStyleIdx="0" presStyleCnt="1"/>
      <dgm:spPr/>
    </dgm:pt>
    <dgm:pt modelId="{9E6A86C3-883E-412E-B1BB-8409A6070C47}" type="pres">
      <dgm:prSet presAssocID="{CF01289D-A2BB-4980-AC56-676D14CB6499}" presName="arrowDiagram4" presStyleCnt="0"/>
      <dgm:spPr/>
    </dgm:pt>
    <dgm:pt modelId="{50E9FD98-D1CA-4B1A-B1A7-B1814452AC9C}" type="pres">
      <dgm:prSet presAssocID="{34A132CC-58F9-4D09-ACA5-EA96B14B9AA4}" presName="bullet4a" presStyleLbl="node1" presStyleIdx="0" presStyleCnt="4"/>
      <dgm:spPr/>
    </dgm:pt>
    <dgm:pt modelId="{68EDFD20-7B82-4415-8386-C7E493C0566C}" type="pres">
      <dgm:prSet presAssocID="{34A132CC-58F9-4D09-ACA5-EA96B14B9AA4}" presName="textBox4a" presStyleLbl="revTx" presStyleIdx="0" presStyleCnt="4" custScaleX="130949" custLinFactNeighborX="32233" custLinFactNeighborY="-3333">
        <dgm:presLayoutVars>
          <dgm:bulletEnabled val="1"/>
        </dgm:presLayoutVars>
      </dgm:prSet>
      <dgm:spPr/>
    </dgm:pt>
    <dgm:pt modelId="{B58CFBD5-FBA2-4D6C-9E8E-E1D20BEEF1B1}" type="pres">
      <dgm:prSet presAssocID="{8F60B04B-BD34-496D-AE31-5600B3E8447F}" presName="bullet4b" presStyleLbl="node1" presStyleIdx="1" presStyleCnt="4"/>
      <dgm:spPr/>
    </dgm:pt>
    <dgm:pt modelId="{812D305B-A208-4049-84AB-37B90F200D48}" type="pres">
      <dgm:prSet presAssocID="{8F60B04B-BD34-496D-AE31-5600B3E8447F}" presName="textBox4b" presStyleLbl="revTx" presStyleIdx="1" presStyleCnt="4">
        <dgm:presLayoutVars>
          <dgm:bulletEnabled val="1"/>
        </dgm:presLayoutVars>
      </dgm:prSet>
      <dgm:spPr/>
    </dgm:pt>
    <dgm:pt modelId="{4BC0FF33-AB77-4DD1-9167-C13052AE7613}" type="pres">
      <dgm:prSet presAssocID="{DDA4A0B1-82EB-46DF-8A0B-795E7E850EAC}" presName="bullet4c" presStyleLbl="node1" presStyleIdx="2" presStyleCnt="4"/>
      <dgm:spPr/>
    </dgm:pt>
    <dgm:pt modelId="{2C26FD5E-61BB-4884-9B40-37CA3093AD31}" type="pres">
      <dgm:prSet presAssocID="{DDA4A0B1-82EB-46DF-8A0B-795E7E850EAC}" presName="textBox4c" presStyleLbl="revTx" presStyleIdx="2" presStyleCnt="4">
        <dgm:presLayoutVars>
          <dgm:bulletEnabled val="1"/>
        </dgm:presLayoutVars>
      </dgm:prSet>
      <dgm:spPr/>
    </dgm:pt>
    <dgm:pt modelId="{66B1B819-5FE3-4700-85F7-F9A267928054}" type="pres">
      <dgm:prSet presAssocID="{74F6EBC1-74AE-4F6B-8949-C0BC002EC417}" presName="bullet4d" presStyleLbl="node1" presStyleIdx="3" presStyleCnt="4"/>
      <dgm:spPr/>
    </dgm:pt>
    <dgm:pt modelId="{DAE22F8D-ADD1-4918-A76D-808B9EB094DC}" type="pres">
      <dgm:prSet presAssocID="{74F6EBC1-74AE-4F6B-8949-C0BC002EC417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FC8BAD26-DE61-47E3-A185-1FB7AFBEE7FC}" type="presOf" srcId="{74F6EBC1-74AE-4F6B-8949-C0BC002EC417}" destId="{DAE22F8D-ADD1-4918-A76D-808B9EB094DC}" srcOrd="0" destOrd="0" presId="urn:microsoft.com/office/officeart/2005/8/layout/arrow2"/>
    <dgm:cxn modelId="{D2AA002F-BA28-4B58-A526-8B24C5B4428C}" srcId="{CF01289D-A2BB-4980-AC56-676D14CB6499}" destId="{8F60B04B-BD34-496D-AE31-5600B3E8447F}" srcOrd="1" destOrd="0" parTransId="{099E9275-D9F4-4F14-8BC3-E0EAC447AC59}" sibTransId="{3B7F3F9D-AD38-468C-BB8D-D165D54F87DA}"/>
    <dgm:cxn modelId="{ACBBD241-7670-42C2-9946-3EBAD973C1D4}" srcId="{CF01289D-A2BB-4980-AC56-676D14CB6499}" destId="{74F6EBC1-74AE-4F6B-8949-C0BC002EC417}" srcOrd="3" destOrd="0" parTransId="{37DF90A5-053F-4721-99E7-4CBEB19F1A4E}" sibTransId="{BFFA27D5-2DD0-47EF-B9C7-5BAD0E040D95}"/>
    <dgm:cxn modelId="{3DC72262-9414-4F9A-8C3A-AA2EBE0635FD}" type="presOf" srcId="{DDA4A0B1-82EB-46DF-8A0B-795E7E850EAC}" destId="{2C26FD5E-61BB-4884-9B40-37CA3093AD31}" srcOrd="0" destOrd="0" presId="urn:microsoft.com/office/officeart/2005/8/layout/arrow2"/>
    <dgm:cxn modelId="{BACF1C83-B81B-40E1-A640-413D42E8F093}" type="presOf" srcId="{8F60B04B-BD34-496D-AE31-5600B3E8447F}" destId="{812D305B-A208-4049-84AB-37B90F200D48}" srcOrd="0" destOrd="0" presId="urn:microsoft.com/office/officeart/2005/8/layout/arrow2"/>
    <dgm:cxn modelId="{3CA67989-9150-4B91-87A0-643254B13EE4}" type="presOf" srcId="{34A132CC-58F9-4D09-ACA5-EA96B14B9AA4}" destId="{68EDFD20-7B82-4415-8386-C7E493C0566C}" srcOrd="0" destOrd="0" presId="urn:microsoft.com/office/officeart/2005/8/layout/arrow2"/>
    <dgm:cxn modelId="{D21CB395-347D-4C53-B526-E33B3E9BF950}" type="presOf" srcId="{CF01289D-A2BB-4980-AC56-676D14CB6499}" destId="{89E25ED4-1445-4CDA-A29F-569870BFFE46}" srcOrd="0" destOrd="0" presId="urn:microsoft.com/office/officeart/2005/8/layout/arrow2"/>
    <dgm:cxn modelId="{9DC9D29D-7A05-42B3-B190-9DA02BD4BC3B}" srcId="{CF01289D-A2BB-4980-AC56-676D14CB6499}" destId="{34A132CC-58F9-4D09-ACA5-EA96B14B9AA4}" srcOrd="0" destOrd="0" parTransId="{AA3AAC11-D7F6-4F2D-8CEC-A231665D2CE2}" sibTransId="{92246FF1-E680-4761-BBDB-BAAB8354F092}"/>
    <dgm:cxn modelId="{6697CAD5-3733-4CE7-B66C-E420868D0B37}" srcId="{CF01289D-A2BB-4980-AC56-676D14CB6499}" destId="{DDA4A0B1-82EB-46DF-8A0B-795E7E850EAC}" srcOrd="2" destOrd="0" parTransId="{DD4AB54D-971F-4280-AE55-57CC0EDCD4B5}" sibTransId="{B8883BAD-FBA6-464D-8FB4-134DDA18BEF5}"/>
    <dgm:cxn modelId="{038B87EF-7F51-45A8-835E-2197B27245CE}" type="presParOf" srcId="{89E25ED4-1445-4CDA-A29F-569870BFFE46}" destId="{F437B5E3-DE9C-47EF-82FE-05C5907D6100}" srcOrd="0" destOrd="0" presId="urn:microsoft.com/office/officeart/2005/8/layout/arrow2"/>
    <dgm:cxn modelId="{45B54F5C-0E6E-4064-BEB3-F57E9F66F611}" type="presParOf" srcId="{89E25ED4-1445-4CDA-A29F-569870BFFE46}" destId="{9E6A86C3-883E-412E-B1BB-8409A6070C47}" srcOrd="1" destOrd="0" presId="urn:microsoft.com/office/officeart/2005/8/layout/arrow2"/>
    <dgm:cxn modelId="{407A0CA8-0063-4D8B-9F25-3BDD8F0CE56F}" type="presParOf" srcId="{9E6A86C3-883E-412E-B1BB-8409A6070C47}" destId="{50E9FD98-D1CA-4B1A-B1A7-B1814452AC9C}" srcOrd="0" destOrd="0" presId="urn:microsoft.com/office/officeart/2005/8/layout/arrow2"/>
    <dgm:cxn modelId="{BD7A37A3-835B-4C99-B807-82067247F13E}" type="presParOf" srcId="{9E6A86C3-883E-412E-B1BB-8409A6070C47}" destId="{68EDFD20-7B82-4415-8386-C7E493C0566C}" srcOrd="1" destOrd="0" presId="urn:microsoft.com/office/officeart/2005/8/layout/arrow2"/>
    <dgm:cxn modelId="{2F62C69D-2E70-450C-9124-E6D2289B0B62}" type="presParOf" srcId="{9E6A86C3-883E-412E-B1BB-8409A6070C47}" destId="{B58CFBD5-FBA2-4D6C-9E8E-E1D20BEEF1B1}" srcOrd="2" destOrd="0" presId="urn:microsoft.com/office/officeart/2005/8/layout/arrow2"/>
    <dgm:cxn modelId="{64481916-622E-42E2-9E59-10AF9A795F09}" type="presParOf" srcId="{9E6A86C3-883E-412E-B1BB-8409A6070C47}" destId="{812D305B-A208-4049-84AB-37B90F200D48}" srcOrd="3" destOrd="0" presId="urn:microsoft.com/office/officeart/2005/8/layout/arrow2"/>
    <dgm:cxn modelId="{7CA92C51-6A0A-4359-A689-DF7F7108678D}" type="presParOf" srcId="{9E6A86C3-883E-412E-B1BB-8409A6070C47}" destId="{4BC0FF33-AB77-4DD1-9167-C13052AE7613}" srcOrd="4" destOrd="0" presId="urn:microsoft.com/office/officeart/2005/8/layout/arrow2"/>
    <dgm:cxn modelId="{7861DB6D-DCA0-4DDF-8E28-60CD293DB3A0}" type="presParOf" srcId="{9E6A86C3-883E-412E-B1BB-8409A6070C47}" destId="{2C26FD5E-61BB-4884-9B40-37CA3093AD31}" srcOrd="5" destOrd="0" presId="urn:microsoft.com/office/officeart/2005/8/layout/arrow2"/>
    <dgm:cxn modelId="{5146A4BB-3477-4B29-8D38-AAAD16F2E70E}" type="presParOf" srcId="{9E6A86C3-883E-412E-B1BB-8409A6070C47}" destId="{66B1B819-5FE3-4700-85F7-F9A267928054}" srcOrd="6" destOrd="0" presId="urn:microsoft.com/office/officeart/2005/8/layout/arrow2"/>
    <dgm:cxn modelId="{69EC92C3-BC44-4B6F-BF1B-4EAA7C4F62F6}" type="presParOf" srcId="{9E6A86C3-883E-412E-B1BB-8409A6070C47}" destId="{DAE22F8D-ADD1-4918-A76D-808B9EB094D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F01289D-A2BB-4980-AC56-676D14CB64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A132CC-58F9-4D09-ACA5-EA96B14B9AA4}">
      <dgm:prSet phldrT="[Text]" phldr="0" custT="1"/>
      <dgm:spPr/>
      <dgm:t>
        <a:bodyPr/>
        <a:lstStyle/>
        <a:p>
          <a:pPr rtl="0"/>
          <a:r>
            <a:rPr lang="en-US" sz="2400">
              <a:latin typeface="+mn-lt"/>
            </a:rPr>
            <a:t>Synchronization Basics (User Space)</a:t>
          </a:r>
        </a:p>
      </dgm:t>
    </dgm:pt>
    <dgm:pt modelId="{AA3AAC11-D7F6-4F2D-8CEC-A231665D2CE2}" type="parTrans" cxnId="{9DC9D29D-7A05-42B3-B190-9DA02BD4BC3B}">
      <dgm:prSet/>
      <dgm:spPr/>
      <dgm:t>
        <a:bodyPr/>
        <a:lstStyle/>
        <a:p>
          <a:endParaRPr lang="en-US"/>
        </a:p>
      </dgm:t>
    </dgm:pt>
    <dgm:pt modelId="{92246FF1-E680-4761-BBDB-BAAB8354F092}" type="sibTrans" cxnId="{9DC9D29D-7A05-42B3-B190-9DA02BD4BC3B}">
      <dgm:prSet/>
      <dgm:spPr/>
      <dgm:t>
        <a:bodyPr/>
        <a:lstStyle/>
        <a:p>
          <a:endParaRPr lang="en-US"/>
        </a:p>
      </dgm:t>
    </dgm:pt>
    <dgm:pt modelId="{8F60B04B-BD34-496D-AE31-5600B3E8447F}">
      <dgm:prSet phldrT="[Text]" phldr="0"/>
      <dgm:spPr/>
      <dgm:t>
        <a:bodyPr/>
        <a:lstStyle/>
        <a:p>
          <a:pPr rtl="0"/>
          <a:r>
            <a:rPr lang="en-US">
              <a:latin typeface="+mn-lt"/>
            </a:rPr>
            <a:t>Synchronization in the Kernel</a:t>
          </a:r>
        </a:p>
      </dgm:t>
    </dgm:pt>
    <dgm:pt modelId="{099E9275-D9F4-4F14-8BC3-E0EAC447AC59}" type="parTrans" cxnId="{D2AA002F-BA28-4B58-A526-8B24C5B4428C}">
      <dgm:prSet/>
      <dgm:spPr/>
      <dgm:t>
        <a:bodyPr/>
        <a:lstStyle/>
        <a:p>
          <a:endParaRPr lang="en-US"/>
        </a:p>
      </dgm:t>
    </dgm:pt>
    <dgm:pt modelId="{3B7F3F9D-AD38-468C-BB8D-D165D54F87DA}" type="sibTrans" cxnId="{D2AA002F-BA28-4B58-A526-8B24C5B4428C}">
      <dgm:prSet/>
      <dgm:spPr/>
      <dgm:t>
        <a:bodyPr/>
        <a:lstStyle/>
        <a:p>
          <a:endParaRPr lang="en-US"/>
        </a:p>
      </dgm:t>
    </dgm:pt>
    <dgm:pt modelId="{DDA4A0B1-82EB-46DF-8A0B-795E7E850EAC}">
      <dgm:prSet phldrT="[Text]" phldr="0"/>
      <dgm:spPr/>
      <dgm:t>
        <a:bodyPr/>
        <a:lstStyle/>
        <a:p>
          <a:pPr rtl="0"/>
          <a:r>
            <a:rPr lang="en-US">
              <a:latin typeface="+mn-lt"/>
            </a:rPr>
            <a:t>Scheduling</a:t>
          </a:r>
        </a:p>
      </dgm:t>
    </dgm:pt>
    <dgm:pt modelId="{DD4AB54D-971F-4280-AE55-57CC0EDCD4B5}" type="parTrans" cxnId="{6697CAD5-3733-4CE7-B66C-E420868D0B37}">
      <dgm:prSet/>
      <dgm:spPr/>
      <dgm:t>
        <a:bodyPr/>
        <a:lstStyle/>
        <a:p>
          <a:endParaRPr lang="en-US"/>
        </a:p>
      </dgm:t>
    </dgm:pt>
    <dgm:pt modelId="{B8883BAD-FBA6-464D-8FB4-134DDA18BEF5}" type="sibTrans" cxnId="{6697CAD5-3733-4CE7-B66C-E420868D0B37}">
      <dgm:prSet/>
      <dgm:spPr/>
      <dgm:t>
        <a:bodyPr/>
        <a:lstStyle/>
        <a:p>
          <a:endParaRPr lang="en-US"/>
        </a:p>
      </dgm:t>
    </dgm:pt>
    <dgm:pt modelId="{74F6EBC1-74AE-4F6B-8949-C0BC002EC417}">
      <dgm:prSet phldrT="[Text]" phldr="0"/>
      <dgm:spPr/>
      <dgm:t>
        <a:bodyPr/>
        <a:lstStyle/>
        <a:p>
          <a:pPr rtl="0"/>
          <a:r>
            <a:rPr lang="en-US">
              <a:latin typeface="+mn-lt"/>
            </a:rPr>
            <a:t>Real Time Scheduling with Dependences</a:t>
          </a:r>
        </a:p>
      </dgm:t>
    </dgm:pt>
    <dgm:pt modelId="{37DF90A5-053F-4721-99E7-4CBEB19F1A4E}" type="parTrans" cxnId="{ACBBD241-7670-42C2-9946-3EBAD973C1D4}">
      <dgm:prSet/>
      <dgm:spPr/>
      <dgm:t>
        <a:bodyPr/>
        <a:lstStyle/>
        <a:p>
          <a:endParaRPr lang="en-US"/>
        </a:p>
      </dgm:t>
    </dgm:pt>
    <dgm:pt modelId="{BFFA27D5-2DD0-47EF-B9C7-5BAD0E040D95}" type="sibTrans" cxnId="{ACBBD241-7670-42C2-9946-3EBAD973C1D4}">
      <dgm:prSet/>
      <dgm:spPr/>
      <dgm:t>
        <a:bodyPr/>
        <a:lstStyle/>
        <a:p>
          <a:endParaRPr lang="en-US"/>
        </a:p>
      </dgm:t>
    </dgm:pt>
    <dgm:pt modelId="{89E25ED4-1445-4CDA-A29F-569870BFFE46}" type="pres">
      <dgm:prSet presAssocID="{CF01289D-A2BB-4980-AC56-676D14CB6499}" presName="arrowDiagram" presStyleCnt="0">
        <dgm:presLayoutVars>
          <dgm:chMax val="5"/>
          <dgm:dir/>
          <dgm:resizeHandles val="exact"/>
        </dgm:presLayoutVars>
      </dgm:prSet>
      <dgm:spPr/>
    </dgm:pt>
    <dgm:pt modelId="{F437B5E3-DE9C-47EF-82FE-05C5907D6100}" type="pres">
      <dgm:prSet presAssocID="{CF01289D-A2BB-4980-AC56-676D14CB6499}" presName="arrow" presStyleLbl="bgShp" presStyleIdx="0" presStyleCnt="1"/>
      <dgm:spPr/>
    </dgm:pt>
    <dgm:pt modelId="{9E6A86C3-883E-412E-B1BB-8409A6070C47}" type="pres">
      <dgm:prSet presAssocID="{CF01289D-A2BB-4980-AC56-676D14CB6499}" presName="arrowDiagram4" presStyleCnt="0"/>
      <dgm:spPr/>
    </dgm:pt>
    <dgm:pt modelId="{50E9FD98-D1CA-4B1A-B1A7-B1814452AC9C}" type="pres">
      <dgm:prSet presAssocID="{34A132CC-58F9-4D09-ACA5-EA96B14B9AA4}" presName="bullet4a" presStyleLbl="node1" presStyleIdx="0" presStyleCnt="4"/>
      <dgm:spPr/>
    </dgm:pt>
    <dgm:pt modelId="{68EDFD20-7B82-4415-8386-C7E493C0566C}" type="pres">
      <dgm:prSet presAssocID="{34A132CC-58F9-4D09-ACA5-EA96B14B9AA4}" presName="textBox4a" presStyleLbl="revTx" presStyleIdx="0" presStyleCnt="4" custScaleX="130949" custLinFactNeighborX="32233" custLinFactNeighborY="-3333">
        <dgm:presLayoutVars>
          <dgm:bulletEnabled val="1"/>
        </dgm:presLayoutVars>
      </dgm:prSet>
      <dgm:spPr/>
    </dgm:pt>
    <dgm:pt modelId="{B58CFBD5-FBA2-4D6C-9E8E-E1D20BEEF1B1}" type="pres">
      <dgm:prSet presAssocID="{8F60B04B-BD34-496D-AE31-5600B3E8447F}" presName="bullet4b" presStyleLbl="node1" presStyleIdx="1" presStyleCnt="4"/>
      <dgm:spPr/>
    </dgm:pt>
    <dgm:pt modelId="{812D305B-A208-4049-84AB-37B90F200D48}" type="pres">
      <dgm:prSet presAssocID="{8F60B04B-BD34-496D-AE31-5600B3E8447F}" presName="textBox4b" presStyleLbl="revTx" presStyleIdx="1" presStyleCnt="4">
        <dgm:presLayoutVars>
          <dgm:bulletEnabled val="1"/>
        </dgm:presLayoutVars>
      </dgm:prSet>
      <dgm:spPr/>
    </dgm:pt>
    <dgm:pt modelId="{4BC0FF33-AB77-4DD1-9167-C13052AE7613}" type="pres">
      <dgm:prSet presAssocID="{DDA4A0B1-82EB-46DF-8A0B-795E7E850EAC}" presName="bullet4c" presStyleLbl="node1" presStyleIdx="2" presStyleCnt="4"/>
      <dgm:spPr/>
    </dgm:pt>
    <dgm:pt modelId="{2C26FD5E-61BB-4884-9B40-37CA3093AD31}" type="pres">
      <dgm:prSet presAssocID="{DDA4A0B1-82EB-46DF-8A0B-795E7E850EAC}" presName="textBox4c" presStyleLbl="revTx" presStyleIdx="2" presStyleCnt="4">
        <dgm:presLayoutVars>
          <dgm:bulletEnabled val="1"/>
        </dgm:presLayoutVars>
      </dgm:prSet>
      <dgm:spPr/>
    </dgm:pt>
    <dgm:pt modelId="{66B1B819-5FE3-4700-85F7-F9A267928054}" type="pres">
      <dgm:prSet presAssocID="{74F6EBC1-74AE-4F6B-8949-C0BC002EC417}" presName="bullet4d" presStyleLbl="node1" presStyleIdx="3" presStyleCnt="4"/>
      <dgm:spPr/>
    </dgm:pt>
    <dgm:pt modelId="{DAE22F8D-ADD1-4918-A76D-808B9EB094DC}" type="pres">
      <dgm:prSet presAssocID="{74F6EBC1-74AE-4F6B-8949-C0BC002EC417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FC8BAD26-DE61-47E3-A185-1FB7AFBEE7FC}" type="presOf" srcId="{74F6EBC1-74AE-4F6B-8949-C0BC002EC417}" destId="{DAE22F8D-ADD1-4918-A76D-808B9EB094DC}" srcOrd="0" destOrd="0" presId="urn:microsoft.com/office/officeart/2005/8/layout/arrow2"/>
    <dgm:cxn modelId="{D2AA002F-BA28-4B58-A526-8B24C5B4428C}" srcId="{CF01289D-A2BB-4980-AC56-676D14CB6499}" destId="{8F60B04B-BD34-496D-AE31-5600B3E8447F}" srcOrd="1" destOrd="0" parTransId="{099E9275-D9F4-4F14-8BC3-E0EAC447AC59}" sibTransId="{3B7F3F9D-AD38-468C-BB8D-D165D54F87DA}"/>
    <dgm:cxn modelId="{ACBBD241-7670-42C2-9946-3EBAD973C1D4}" srcId="{CF01289D-A2BB-4980-AC56-676D14CB6499}" destId="{74F6EBC1-74AE-4F6B-8949-C0BC002EC417}" srcOrd="3" destOrd="0" parTransId="{37DF90A5-053F-4721-99E7-4CBEB19F1A4E}" sibTransId="{BFFA27D5-2DD0-47EF-B9C7-5BAD0E040D95}"/>
    <dgm:cxn modelId="{3DC72262-9414-4F9A-8C3A-AA2EBE0635FD}" type="presOf" srcId="{DDA4A0B1-82EB-46DF-8A0B-795E7E850EAC}" destId="{2C26FD5E-61BB-4884-9B40-37CA3093AD31}" srcOrd="0" destOrd="0" presId="urn:microsoft.com/office/officeart/2005/8/layout/arrow2"/>
    <dgm:cxn modelId="{BACF1C83-B81B-40E1-A640-413D42E8F093}" type="presOf" srcId="{8F60B04B-BD34-496D-AE31-5600B3E8447F}" destId="{812D305B-A208-4049-84AB-37B90F200D48}" srcOrd="0" destOrd="0" presId="urn:microsoft.com/office/officeart/2005/8/layout/arrow2"/>
    <dgm:cxn modelId="{3CA67989-9150-4B91-87A0-643254B13EE4}" type="presOf" srcId="{34A132CC-58F9-4D09-ACA5-EA96B14B9AA4}" destId="{68EDFD20-7B82-4415-8386-C7E493C0566C}" srcOrd="0" destOrd="0" presId="urn:microsoft.com/office/officeart/2005/8/layout/arrow2"/>
    <dgm:cxn modelId="{D21CB395-347D-4C53-B526-E33B3E9BF950}" type="presOf" srcId="{CF01289D-A2BB-4980-AC56-676D14CB6499}" destId="{89E25ED4-1445-4CDA-A29F-569870BFFE46}" srcOrd="0" destOrd="0" presId="urn:microsoft.com/office/officeart/2005/8/layout/arrow2"/>
    <dgm:cxn modelId="{9DC9D29D-7A05-42B3-B190-9DA02BD4BC3B}" srcId="{CF01289D-A2BB-4980-AC56-676D14CB6499}" destId="{34A132CC-58F9-4D09-ACA5-EA96B14B9AA4}" srcOrd="0" destOrd="0" parTransId="{AA3AAC11-D7F6-4F2D-8CEC-A231665D2CE2}" sibTransId="{92246FF1-E680-4761-BBDB-BAAB8354F092}"/>
    <dgm:cxn modelId="{6697CAD5-3733-4CE7-B66C-E420868D0B37}" srcId="{CF01289D-A2BB-4980-AC56-676D14CB6499}" destId="{DDA4A0B1-82EB-46DF-8A0B-795E7E850EAC}" srcOrd="2" destOrd="0" parTransId="{DD4AB54D-971F-4280-AE55-57CC0EDCD4B5}" sibTransId="{B8883BAD-FBA6-464D-8FB4-134DDA18BEF5}"/>
    <dgm:cxn modelId="{038B87EF-7F51-45A8-835E-2197B27245CE}" type="presParOf" srcId="{89E25ED4-1445-4CDA-A29F-569870BFFE46}" destId="{F437B5E3-DE9C-47EF-82FE-05C5907D6100}" srcOrd="0" destOrd="0" presId="urn:microsoft.com/office/officeart/2005/8/layout/arrow2"/>
    <dgm:cxn modelId="{45B54F5C-0E6E-4064-BEB3-F57E9F66F611}" type="presParOf" srcId="{89E25ED4-1445-4CDA-A29F-569870BFFE46}" destId="{9E6A86C3-883E-412E-B1BB-8409A6070C47}" srcOrd="1" destOrd="0" presId="urn:microsoft.com/office/officeart/2005/8/layout/arrow2"/>
    <dgm:cxn modelId="{407A0CA8-0063-4D8B-9F25-3BDD8F0CE56F}" type="presParOf" srcId="{9E6A86C3-883E-412E-B1BB-8409A6070C47}" destId="{50E9FD98-D1CA-4B1A-B1A7-B1814452AC9C}" srcOrd="0" destOrd="0" presId="urn:microsoft.com/office/officeart/2005/8/layout/arrow2"/>
    <dgm:cxn modelId="{BD7A37A3-835B-4C99-B807-82067247F13E}" type="presParOf" srcId="{9E6A86C3-883E-412E-B1BB-8409A6070C47}" destId="{68EDFD20-7B82-4415-8386-C7E493C0566C}" srcOrd="1" destOrd="0" presId="urn:microsoft.com/office/officeart/2005/8/layout/arrow2"/>
    <dgm:cxn modelId="{2F62C69D-2E70-450C-9124-E6D2289B0B62}" type="presParOf" srcId="{9E6A86C3-883E-412E-B1BB-8409A6070C47}" destId="{B58CFBD5-FBA2-4D6C-9E8E-E1D20BEEF1B1}" srcOrd="2" destOrd="0" presId="urn:microsoft.com/office/officeart/2005/8/layout/arrow2"/>
    <dgm:cxn modelId="{64481916-622E-42E2-9E59-10AF9A795F09}" type="presParOf" srcId="{9E6A86C3-883E-412E-B1BB-8409A6070C47}" destId="{812D305B-A208-4049-84AB-37B90F200D48}" srcOrd="3" destOrd="0" presId="urn:microsoft.com/office/officeart/2005/8/layout/arrow2"/>
    <dgm:cxn modelId="{7CA92C51-6A0A-4359-A689-DF7F7108678D}" type="presParOf" srcId="{9E6A86C3-883E-412E-B1BB-8409A6070C47}" destId="{4BC0FF33-AB77-4DD1-9167-C13052AE7613}" srcOrd="4" destOrd="0" presId="urn:microsoft.com/office/officeart/2005/8/layout/arrow2"/>
    <dgm:cxn modelId="{7861DB6D-DCA0-4DDF-8E28-60CD293DB3A0}" type="presParOf" srcId="{9E6A86C3-883E-412E-B1BB-8409A6070C47}" destId="{2C26FD5E-61BB-4884-9B40-37CA3093AD31}" srcOrd="5" destOrd="0" presId="urn:microsoft.com/office/officeart/2005/8/layout/arrow2"/>
    <dgm:cxn modelId="{5146A4BB-3477-4B29-8D38-AAAD16F2E70E}" type="presParOf" srcId="{9E6A86C3-883E-412E-B1BB-8409A6070C47}" destId="{66B1B819-5FE3-4700-85F7-F9A267928054}" srcOrd="6" destOrd="0" presId="urn:microsoft.com/office/officeart/2005/8/layout/arrow2"/>
    <dgm:cxn modelId="{69EC92C3-BC44-4B6F-BF1B-4EAA7C4F62F6}" type="presParOf" srcId="{9E6A86C3-883E-412E-B1BB-8409A6070C47}" destId="{DAE22F8D-ADD1-4918-A76D-808B9EB094D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FE9C22C-210B-4B3A-8DA1-9AED40AFDBC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B86FF4B-4886-40F2-8256-46C2AC8BE537}">
      <dgm:prSet phldrT="[Text]"/>
      <dgm:spPr/>
      <dgm:t>
        <a:bodyPr/>
        <a:lstStyle/>
        <a:p>
          <a:r>
            <a:rPr lang="en-IN"/>
            <a:t>KSW Model</a:t>
          </a:r>
        </a:p>
      </dgm:t>
    </dgm:pt>
    <dgm:pt modelId="{3B16452A-3379-4008-9B3A-E751657C5323}" type="parTrans" cxnId="{3914AA42-9142-4A3A-B506-9BDD5B131134}">
      <dgm:prSet/>
      <dgm:spPr/>
      <dgm:t>
        <a:bodyPr/>
        <a:lstStyle/>
        <a:p>
          <a:endParaRPr lang="en-IN"/>
        </a:p>
      </dgm:t>
    </dgm:pt>
    <dgm:pt modelId="{59AEBD9C-3CFA-460E-B2D0-E704074CA5E0}" type="sibTrans" cxnId="{3914AA42-9142-4A3A-B506-9BDD5B131134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EB792412-B83E-41A8-A49C-877B17E13D7A}">
          <dgm:prSet phldrT="[Text]" custT="1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IN" sz="2800" b="1" i="1" smtClean="0">
                      <a:latin typeface="Cambria Math" panose="02040503050406030204" pitchFamily="18" charset="0"/>
                    </a:rPr>
                    <m:t>𝜶</m:t>
                  </m:r>
                  <m:r>
                    <a:rPr lang="en-IN" sz="2800" b="1" i="1" smtClean="0">
                      <a:latin typeface="Cambria Math" panose="02040503050406030204" pitchFamily="18" charset="0"/>
                    </a:rPr>
                    <m:t>:</m:t>
                  </m:r>
                  <m:r>
                    <a:rPr lang="en-IN" sz="2800" b="0" i="1" smtClean="0">
                      <a:latin typeface="Cambria Math" panose="02040503050406030204" pitchFamily="18" charset="0"/>
                    </a:rPr>
                    <m:t> </m:t>
                  </m:r>
                </m:oMath>
              </a14:m>
              <a:r>
                <a:rPr lang="en-IN" sz="2600"/>
                <a:t>There are </a:t>
              </a:r>
              <a:r>
                <a:rPr lang="en-IN" sz="2600" i="1"/>
                <a:t>n </a:t>
              </a:r>
              <a:r>
                <a:rPr lang="en-IN" sz="2600" i="0">
                  <a:solidFill>
                    <a:srgbClr val="00B050"/>
                  </a:solidFill>
                </a:rPr>
                <a:t>jobs</a:t>
              </a:r>
              <a:r>
                <a:rPr lang="en-IN" sz="2600" i="0"/>
                <a:t>, </a:t>
              </a:r>
              <a14:m>
                <m:oMath xmlns:m="http://schemas.openxmlformats.org/officeDocument/2006/math">
                  <m:r>
                    <a:rPr lang="en-IN" sz="2600" b="0" i="0" smtClean="0">
                      <a:latin typeface="Cambria Math" panose="02040503050406030204" pitchFamily="18" charset="0"/>
                    </a:rPr>
                    <m:t>1 …</m:t>
                  </m:r>
                  <m:r>
                    <m:rPr>
                      <m:sty m:val="p"/>
                    </m:rPr>
                    <a:rPr lang="en-IN" sz="2600" b="0" i="0" smtClean="0">
                      <a:latin typeface="Cambria Math" panose="02040503050406030204" pitchFamily="18" charset="0"/>
                    </a:rPr>
                    <m:t>n</m:t>
                  </m:r>
                </m:oMath>
              </a14:m>
              <a:r>
                <a:rPr lang="en-IN" sz="2600"/>
                <a:t>. The processing time of the </a:t>
              </a:r>
              <a:r>
                <a:rPr lang="en-IN" sz="2600" err="1"/>
                <a:t>j</a:t>
              </a:r>
              <a:r>
                <a:rPr lang="en-IN" sz="2600" baseline="30000" err="1"/>
                <a:t>th</a:t>
              </a:r>
              <a:r>
                <a:rPr lang="en-IN" sz="2600"/>
                <a:t> </a:t>
              </a:r>
              <a:r>
                <a:rPr lang="en-IN" sz="2600">
                  <a:solidFill>
                    <a:srgbClr val="7030A0"/>
                  </a:solidFill>
                </a:rPr>
                <a:t>job</a:t>
              </a:r>
              <a:r>
                <a:rPr lang="en-IN" sz="2600"/>
                <a:t> is </a:t>
              </a:r>
              <a:r>
                <a:rPr lang="en-IN" sz="2600" err="1">
                  <a:solidFill>
                    <a:srgbClr val="FF0000"/>
                  </a:solidFill>
                </a:rPr>
                <a:t>p</a:t>
              </a:r>
              <a:r>
                <a:rPr lang="en-IN" sz="2600" i="0" baseline="-25000" err="1">
                  <a:solidFill>
                    <a:srgbClr val="FF0000"/>
                  </a:solidFill>
                </a:rPr>
                <a:t>j</a:t>
              </a:r>
              <a:r>
                <a:rPr lang="en-IN" sz="2600" i="1"/>
                <a:t>. </a:t>
              </a:r>
              <a:r>
                <a:rPr lang="en-IN" sz="2600" i="0"/>
                <a:t>This </a:t>
              </a:r>
              <a:r>
                <a:rPr lang="en-IN" sz="2600" i="0">
                  <a:solidFill>
                    <a:srgbClr val="7030A0"/>
                  </a:solidFill>
                </a:rPr>
                <a:t>parameter</a:t>
              </a:r>
              <a:r>
                <a:rPr lang="en-IN" sz="2600" i="0"/>
                <a:t> characterizes the </a:t>
              </a:r>
              <a:r>
                <a:rPr lang="en-IN" sz="2600" i="0">
                  <a:solidFill>
                    <a:srgbClr val="C00000"/>
                  </a:solidFill>
                </a:rPr>
                <a:t>machine</a:t>
              </a:r>
              <a:r>
                <a:rPr lang="en-IN" sz="2600" i="0"/>
                <a:t>: #</a:t>
              </a:r>
              <a:r>
                <a:rPr lang="en-IN" sz="2600" i="0">
                  <a:solidFill>
                    <a:srgbClr val="0070C0"/>
                  </a:solidFill>
                </a:rPr>
                <a:t>cores</a:t>
              </a:r>
              <a:r>
                <a:rPr lang="en-IN" sz="2600" i="0"/>
                <a:t>.</a:t>
              </a:r>
            </a:p>
          </dgm:t>
        </dgm:pt>
      </mc:Choice>
      <mc:Fallback xmlns="">
        <dgm:pt modelId="{EB792412-B83E-41A8-A49C-877B17E13D7A}">
          <dgm:prSet phldrT="[Text]" custT="1"/>
          <dgm:spPr/>
          <dgm:t>
            <a:bodyPr/>
            <a:lstStyle/>
            <a:p>
              <a:r>
                <a:rPr lang="en-IN" sz="2800" b="1" i="0">
                  <a:latin typeface="Cambria Math" panose="02040503050406030204" pitchFamily="18" charset="0"/>
                </a:rPr>
                <a:t>𝜶:</a:t>
              </a:r>
              <a:r>
                <a:rPr lang="en-IN" sz="2800" b="0" i="0">
                  <a:latin typeface="Cambria Math" panose="02040503050406030204" pitchFamily="18" charset="0"/>
                </a:rPr>
                <a:t> </a:t>
              </a:r>
              <a:r>
                <a:rPr lang="en-IN" sz="2600"/>
                <a:t>There are </a:t>
              </a:r>
              <a:r>
                <a:rPr lang="en-IN" sz="2600" i="1"/>
                <a:t>n </a:t>
              </a:r>
              <a:r>
                <a:rPr lang="en-IN" sz="2600" i="0">
                  <a:solidFill>
                    <a:srgbClr val="00B050"/>
                  </a:solidFill>
                </a:rPr>
                <a:t>jobs</a:t>
              </a:r>
              <a:r>
                <a:rPr lang="en-IN" sz="2600" i="0"/>
                <a:t>, </a:t>
              </a:r>
              <a:r>
                <a:rPr lang="en-IN" sz="2600" b="0" i="0">
                  <a:latin typeface="Cambria Math" panose="02040503050406030204" pitchFamily="18" charset="0"/>
                </a:rPr>
                <a:t>1 …n</a:t>
              </a:r>
              <a:r>
                <a:rPr lang="en-IN" sz="2600"/>
                <a:t>. The processing time of the </a:t>
              </a:r>
              <a:r>
                <a:rPr lang="en-IN" sz="2600" err="1"/>
                <a:t>j</a:t>
              </a:r>
              <a:r>
                <a:rPr lang="en-IN" sz="2600" baseline="30000" err="1"/>
                <a:t>th</a:t>
              </a:r>
              <a:r>
                <a:rPr lang="en-IN" sz="2600"/>
                <a:t> </a:t>
              </a:r>
              <a:r>
                <a:rPr lang="en-IN" sz="2600">
                  <a:solidFill>
                    <a:srgbClr val="7030A0"/>
                  </a:solidFill>
                </a:rPr>
                <a:t>job</a:t>
              </a:r>
              <a:r>
                <a:rPr lang="en-IN" sz="2600"/>
                <a:t> is </a:t>
              </a:r>
              <a:r>
                <a:rPr lang="en-IN" sz="2600" err="1">
                  <a:solidFill>
                    <a:srgbClr val="FF0000"/>
                  </a:solidFill>
                </a:rPr>
                <a:t>p</a:t>
              </a:r>
              <a:r>
                <a:rPr lang="en-IN" sz="2600" i="0" baseline="-25000" err="1">
                  <a:solidFill>
                    <a:srgbClr val="FF0000"/>
                  </a:solidFill>
                </a:rPr>
                <a:t>j</a:t>
              </a:r>
              <a:r>
                <a:rPr lang="en-IN" sz="2600" i="1"/>
                <a:t>. </a:t>
              </a:r>
              <a:r>
                <a:rPr lang="en-IN" sz="2600" i="0"/>
                <a:t>This </a:t>
              </a:r>
              <a:r>
                <a:rPr lang="en-IN" sz="2600" i="0">
                  <a:solidFill>
                    <a:srgbClr val="7030A0"/>
                  </a:solidFill>
                </a:rPr>
                <a:t>parameter</a:t>
              </a:r>
              <a:r>
                <a:rPr lang="en-IN" sz="2600" i="0"/>
                <a:t> characterizes the </a:t>
              </a:r>
              <a:r>
                <a:rPr lang="en-IN" sz="2600" i="0">
                  <a:solidFill>
                    <a:srgbClr val="C00000"/>
                  </a:solidFill>
                </a:rPr>
                <a:t>machine</a:t>
              </a:r>
              <a:r>
                <a:rPr lang="en-IN" sz="2600" i="0"/>
                <a:t>: #</a:t>
              </a:r>
              <a:r>
                <a:rPr lang="en-IN" sz="2600" i="0">
                  <a:solidFill>
                    <a:srgbClr val="0070C0"/>
                  </a:solidFill>
                </a:rPr>
                <a:t>cores</a:t>
              </a:r>
              <a:r>
                <a:rPr lang="en-IN" sz="2600" i="0"/>
                <a:t>.</a:t>
              </a:r>
            </a:p>
          </dgm:t>
        </dgm:pt>
      </mc:Fallback>
    </mc:AlternateContent>
    <dgm:pt modelId="{87B3B32D-1153-4AB8-BF66-3E4FF6915A8A}" type="parTrans" cxnId="{F7E8035F-09EB-4A4D-8339-759D32B5F053}">
      <dgm:prSet/>
      <dgm:spPr/>
      <dgm:t>
        <a:bodyPr/>
        <a:lstStyle/>
        <a:p>
          <a:endParaRPr lang="en-IN"/>
        </a:p>
      </dgm:t>
    </dgm:pt>
    <dgm:pt modelId="{D10B3395-E9B3-4CDD-A099-D3858AE8A7AC}" type="sibTrans" cxnId="{F7E8035F-09EB-4A4D-8339-759D32B5F053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2353C163-7E6A-4283-8152-E6DAC8BE4A43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IN" b="1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𝜷</m:t>
                  </m:r>
                  <m:r>
                    <a:rPr lang="en-IN" b="1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lang="en-IN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 </m:t>
                  </m:r>
                </m:oMath>
              </a14:m>
              <a:r>
                <a:rPr lang="en-IN">
                  <a:solidFill>
                    <a:srgbClr val="C00000"/>
                  </a:solidFill>
                </a:rPr>
                <a:t>Constraints</a:t>
              </a:r>
              <a:r>
                <a:rPr lang="en-IN"/>
                <a:t>: </a:t>
              </a:r>
              <a:r>
                <a:rPr lang="en-IN" err="1"/>
                <a:t>preemption</a:t>
              </a:r>
              <a:r>
                <a:rPr lang="en-IN"/>
                <a:t>, arrival (</a:t>
              </a:r>
              <a:r>
                <a:rPr lang="en-IN">
                  <a:solidFill>
                    <a:srgbClr val="FF0000"/>
                  </a:solidFill>
                </a:rPr>
                <a:t>release</a:t>
              </a:r>
              <a:r>
                <a:rPr lang="en-IN"/>
                <a:t>) times of jobs, </a:t>
              </a:r>
              <a:r>
                <a:rPr lang="en-IN">
                  <a:solidFill>
                    <a:schemeClr val="accent6">
                      <a:lumMod val="75000"/>
                    </a:schemeClr>
                  </a:solidFill>
                </a:rPr>
                <a:t>dependence</a:t>
              </a:r>
              <a:r>
                <a:rPr lang="en-IN"/>
                <a:t> between jobs, deadlines</a:t>
              </a:r>
            </a:p>
          </dgm:t>
        </dgm:pt>
      </mc:Choice>
      <mc:Fallback xmlns="">
        <dgm:pt modelId="{2353C163-7E6A-4283-8152-E6DAC8BE4A43}">
          <dgm:prSet phldrT="[Text]"/>
          <dgm:spPr/>
          <dgm:t>
            <a:bodyPr/>
            <a:lstStyle/>
            <a:p>
              <a:r>
                <a:rPr lang="en-IN" b="1" i="0">
                  <a:solidFill>
                    <a:schemeClr val="tx1"/>
                  </a:solidFill>
                  <a:latin typeface="Cambria Math" panose="02040503050406030204" pitchFamily="18" charset="0"/>
                </a:rPr>
                <a:t>𝜷:</a:t>
              </a:r>
              <a:r>
                <a:rPr lang="en-IN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 </a:t>
              </a:r>
              <a:r>
                <a:rPr lang="en-IN">
                  <a:solidFill>
                    <a:srgbClr val="C00000"/>
                  </a:solidFill>
                </a:rPr>
                <a:t>Constraints</a:t>
              </a:r>
              <a:r>
                <a:rPr lang="en-IN"/>
                <a:t>: </a:t>
              </a:r>
              <a:r>
                <a:rPr lang="en-IN" err="1"/>
                <a:t>preemption</a:t>
              </a:r>
              <a:r>
                <a:rPr lang="en-IN"/>
                <a:t>, arrival (</a:t>
              </a:r>
              <a:r>
                <a:rPr lang="en-IN">
                  <a:solidFill>
                    <a:srgbClr val="FF0000"/>
                  </a:solidFill>
                </a:rPr>
                <a:t>release</a:t>
              </a:r>
              <a:r>
                <a:rPr lang="en-IN"/>
                <a:t>) times of jobs, </a:t>
              </a:r>
              <a:r>
                <a:rPr lang="en-IN">
                  <a:solidFill>
                    <a:schemeClr val="accent6">
                      <a:lumMod val="75000"/>
                    </a:schemeClr>
                  </a:solidFill>
                </a:rPr>
                <a:t>dependence</a:t>
              </a:r>
              <a:r>
                <a:rPr lang="en-IN"/>
                <a:t> between jobs, deadlines</a:t>
              </a:r>
            </a:p>
          </dgm:t>
        </dgm:pt>
      </mc:Fallback>
    </mc:AlternateContent>
    <dgm:pt modelId="{BB331706-34CB-4796-AD2A-277BA221938F}" type="parTrans" cxnId="{B69664F2-FC04-465D-9A2E-43ED69AE6D66}">
      <dgm:prSet/>
      <dgm:spPr/>
      <dgm:t>
        <a:bodyPr/>
        <a:lstStyle/>
        <a:p>
          <a:endParaRPr lang="en-IN"/>
        </a:p>
      </dgm:t>
    </dgm:pt>
    <dgm:pt modelId="{AE1300F8-8CB6-4E57-AC3E-8AF33A927220}" type="sibTrans" cxnId="{B69664F2-FC04-465D-9A2E-43ED69AE6D66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F27D481C-3FFC-4FD3-BBD5-D4851280B0FF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IN" b="1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𝜸</m:t>
                  </m:r>
                  <m:r>
                    <a:rPr lang="en-IN" b="1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:</m:t>
                  </m:r>
                </m:oMath>
              </a14:m>
              <a:r>
                <a:rPr lang="en-IN">
                  <a:solidFill>
                    <a:srgbClr val="0070C0"/>
                  </a:solidFill>
                </a:rPr>
                <a:t>Optimality</a:t>
              </a:r>
              <a:r>
                <a:rPr lang="en-IN"/>
                <a:t> criteria: </a:t>
              </a:r>
              <a:r>
                <a:rPr lang="en-IN">
                  <a:solidFill>
                    <a:srgbClr val="00B050"/>
                  </a:solidFill>
                </a:rPr>
                <a:t>Mean</a:t>
              </a:r>
              <a:r>
                <a:rPr lang="en-IN"/>
                <a:t> completion time, </a:t>
              </a:r>
              <a:r>
                <a:rPr lang="en-IN">
                  <a:solidFill>
                    <a:srgbClr val="FF0000"/>
                  </a:solidFill>
                </a:rPr>
                <a:t>Max</a:t>
              </a:r>
              <a:r>
                <a:rPr lang="en-IN"/>
                <a:t>. completion time, weighted completion time</a:t>
              </a:r>
            </a:p>
          </dgm:t>
        </dgm:pt>
      </mc:Choice>
      <mc:Fallback xmlns="">
        <dgm:pt modelId="{F27D481C-3FFC-4FD3-BBD5-D4851280B0FF}">
          <dgm:prSet phldrT="[Text]"/>
          <dgm:spPr/>
          <dgm:t>
            <a:bodyPr/>
            <a:lstStyle/>
            <a:p>
              <a:r>
                <a:rPr lang="en-IN" b="1" i="0">
                  <a:solidFill>
                    <a:schemeClr val="tx1"/>
                  </a:solidFill>
                  <a:latin typeface="Cambria Math" panose="02040503050406030204" pitchFamily="18" charset="0"/>
                </a:rPr>
                <a:t>𝜸:</a:t>
              </a:r>
              <a:r>
                <a:rPr lang="en-IN">
                  <a:solidFill>
                    <a:srgbClr val="0070C0"/>
                  </a:solidFill>
                </a:rPr>
                <a:t>Optimality</a:t>
              </a:r>
              <a:r>
                <a:rPr lang="en-IN"/>
                <a:t> criteria: </a:t>
              </a:r>
              <a:r>
                <a:rPr lang="en-IN">
                  <a:solidFill>
                    <a:srgbClr val="00B050"/>
                  </a:solidFill>
                </a:rPr>
                <a:t>Mean</a:t>
              </a:r>
              <a:r>
                <a:rPr lang="en-IN"/>
                <a:t> completion time, </a:t>
              </a:r>
              <a:r>
                <a:rPr lang="en-IN">
                  <a:solidFill>
                    <a:srgbClr val="FF0000"/>
                  </a:solidFill>
                </a:rPr>
                <a:t>Max</a:t>
              </a:r>
              <a:r>
                <a:rPr lang="en-IN"/>
                <a:t>. completion time, weighted completion time</a:t>
              </a:r>
            </a:p>
          </dgm:t>
        </dgm:pt>
      </mc:Fallback>
    </mc:AlternateContent>
    <dgm:pt modelId="{7776C1FA-3010-47B1-AA90-3DF4B9F3F875}" type="parTrans" cxnId="{8D051334-A770-4323-861B-7B6AE626D0FA}">
      <dgm:prSet/>
      <dgm:spPr/>
      <dgm:t>
        <a:bodyPr/>
        <a:lstStyle/>
        <a:p>
          <a:endParaRPr lang="en-IN"/>
        </a:p>
      </dgm:t>
    </dgm:pt>
    <dgm:pt modelId="{694EC440-599C-4156-9338-571836A34FFC}" type="sibTrans" cxnId="{8D051334-A770-4323-861B-7B6AE626D0FA}">
      <dgm:prSet/>
      <dgm:spPr/>
      <dgm:t>
        <a:bodyPr/>
        <a:lstStyle/>
        <a:p>
          <a:endParaRPr lang="en-IN"/>
        </a:p>
      </dgm:t>
    </dgm:pt>
    <dgm:pt modelId="{1F4A67D9-236E-4EE0-8D70-DC5C34D23BF4}" type="pres">
      <dgm:prSet presAssocID="{FFE9C22C-210B-4B3A-8DA1-9AED40AFDBCE}" presName="vert0" presStyleCnt="0">
        <dgm:presLayoutVars>
          <dgm:dir/>
          <dgm:animOne val="branch"/>
          <dgm:animLvl val="lvl"/>
        </dgm:presLayoutVars>
      </dgm:prSet>
      <dgm:spPr/>
    </dgm:pt>
    <dgm:pt modelId="{778CA63D-3183-4EFF-8ED3-4A1736611CFE}" type="pres">
      <dgm:prSet presAssocID="{5B86FF4B-4886-40F2-8256-46C2AC8BE537}" presName="thickLine" presStyleLbl="alignNode1" presStyleIdx="0" presStyleCnt="1"/>
      <dgm:spPr/>
    </dgm:pt>
    <dgm:pt modelId="{1170D48B-360B-40C5-A6AB-D38F982C034E}" type="pres">
      <dgm:prSet presAssocID="{5B86FF4B-4886-40F2-8256-46C2AC8BE537}" presName="horz1" presStyleCnt="0"/>
      <dgm:spPr/>
    </dgm:pt>
    <dgm:pt modelId="{E6B72E5C-677E-4266-99C0-02897FF2D110}" type="pres">
      <dgm:prSet presAssocID="{5B86FF4B-4886-40F2-8256-46C2AC8BE537}" presName="tx1" presStyleLbl="revTx" presStyleIdx="0" presStyleCnt="4"/>
      <dgm:spPr/>
    </dgm:pt>
    <dgm:pt modelId="{0177307F-A37E-42DD-B63F-75394852717A}" type="pres">
      <dgm:prSet presAssocID="{5B86FF4B-4886-40F2-8256-46C2AC8BE537}" presName="vert1" presStyleCnt="0"/>
      <dgm:spPr/>
    </dgm:pt>
    <dgm:pt modelId="{8419F4CF-78F3-4EA6-B83B-D97244635400}" type="pres">
      <dgm:prSet presAssocID="{EB792412-B83E-41A8-A49C-877B17E13D7A}" presName="vertSpace2a" presStyleCnt="0"/>
      <dgm:spPr/>
    </dgm:pt>
    <dgm:pt modelId="{99D7AA14-3163-4766-AEAA-60E2E24383DA}" type="pres">
      <dgm:prSet presAssocID="{EB792412-B83E-41A8-A49C-877B17E13D7A}" presName="horz2" presStyleCnt="0"/>
      <dgm:spPr/>
    </dgm:pt>
    <dgm:pt modelId="{6A66A96C-6913-40D6-AFFA-DD882360B538}" type="pres">
      <dgm:prSet presAssocID="{EB792412-B83E-41A8-A49C-877B17E13D7A}" presName="horzSpace2" presStyleCnt="0"/>
      <dgm:spPr/>
    </dgm:pt>
    <dgm:pt modelId="{F195D50A-9C1C-47B2-A640-60B8FE4B35C7}" type="pres">
      <dgm:prSet presAssocID="{EB792412-B83E-41A8-A49C-877B17E13D7A}" presName="tx2" presStyleLbl="revTx" presStyleIdx="1" presStyleCnt="4"/>
      <dgm:spPr/>
    </dgm:pt>
    <dgm:pt modelId="{20E2B608-735A-4629-815F-50BB4EB842A9}" type="pres">
      <dgm:prSet presAssocID="{EB792412-B83E-41A8-A49C-877B17E13D7A}" presName="vert2" presStyleCnt="0"/>
      <dgm:spPr/>
    </dgm:pt>
    <dgm:pt modelId="{1FB19A31-2DC4-4233-9DA0-1B25EB8D3F7B}" type="pres">
      <dgm:prSet presAssocID="{EB792412-B83E-41A8-A49C-877B17E13D7A}" presName="thinLine2b" presStyleLbl="callout" presStyleIdx="0" presStyleCnt="3"/>
      <dgm:spPr/>
    </dgm:pt>
    <dgm:pt modelId="{1042BB66-700C-4417-877E-A9E516E6B4AD}" type="pres">
      <dgm:prSet presAssocID="{EB792412-B83E-41A8-A49C-877B17E13D7A}" presName="vertSpace2b" presStyleCnt="0"/>
      <dgm:spPr/>
    </dgm:pt>
    <dgm:pt modelId="{6C16B7D5-FCAB-43B6-B874-C568459C8FDB}" type="pres">
      <dgm:prSet presAssocID="{2353C163-7E6A-4283-8152-E6DAC8BE4A43}" presName="horz2" presStyleCnt="0"/>
      <dgm:spPr/>
    </dgm:pt>
    <dgm:pt modelId="{9A9FE34E-58AB-4757-B7E6-38C18889013A}" type="pres">
      <dgm:prSet presAssocID="{2353C163-7E6A-4283-8152-E6DAC8BE4A43}" presName="horzSpace2" presStyleCnt="0"/>
      <dgm:spPr/>
    </dgm:pt>
    <dgm:pt modelId="{45E6BDC6-E0CA-4BBC-BFE3-E2A18C95A6D6}" type="pres">
      <dgm:prSet presAssocID="{2353C163-7E6A-4283-8152-E6DAC8BE4A43}" presName="tx2" presStyleLbl="revTx" presStyleIdx="2" presStyleCnt="4"/>
      <dgm:spPr/>
    </dgm:pt>
    <dgm:pt modelId="{908F1972-547D-458D-9482-13263B3B034F}" type="pres">
      <dgm:prSet presAssocID="{2353C163-7E6A-4283-8152-E6DAC8BE4A43}" presName="vert2" presStyleCnt="0"/>
      <dgm:spPr/>
    </dgm:pt>
    <dgm:pt modelId="{73BA7256-3327-4335-B747-8B5989976932}" type="pres">
      <dgm:prSet presAssocID="{2353C163-7E6A-4283-8152-E6DAC8BE4A43}" presName="thinLine2b" presStyleLbl="callout" presStyleIdx="1" presStyleCnt="3"/>
      <dgm:spPr/>
    </dgm:pt>
    <dgm:pt modelId="{75B8D454-3771-48FC-A264-98CD7A993B42}" type="pres">
      <dgm:prSet presAssocID="{2353C163-7E6A-4283-8152-E6DAC8BE4A43}" presName="vertSpace2b" presStyleCnt="0"/>
      <dgm:spPr/>
    </dgm:pt>
    <dgm:pt modelId="{DF7821F8-9FCD-4804-944C-CCE5C2C83839}" type="pres">
      <dgm:prSet presAssocID="{F27D481C-3FFC-4FD3-BBD5-D4851280B0FF}" presName="horz2" presStyleCnt="0"/>
      <dgm:spPr/>
    </dgm:pt>
    <dgm:pt modelId="{31A67E69-3483-419F-A0FD-8F4E8F2B92E8}" type="pres">
      <dgm:prSet presAssocID="{F27D481C-3FFC-4FD3-BBD5-D4851280B0FF}" presName="horzSpace2" presStyleCnt="0"/>
      <dgm:spPr/>
    </dgm:pt>
    <dgm:pt modelId="{6A9B41AD-E8AA-4D61-AB97-146EF057140D}" type="pres">
      <dgm:prSet presAssocID="{F27D481C-3FFC-4FD3-BBD5-D4851280B0FF}" presName="tx2" presStyleLbl="revTx" presStyleIdx="3" presStyleCnt="4"/>
      <dgm:spPr/>
    </dgm:pt>
    <dgm:pt modelId="{F0CE81D1-F20D-4240-A3C3-5AC3ECC126D1}" type="pres">
      <dgm:prSet presAssocID="{F27D481C-3FFC-4FD3-BBD5-D4851280B0FF}" presName="vert2" presStyleCnt="0"/>
      <dgm:spPr/>
    </dgm:pt>
    <dgm:pt modelId="{318D9618-4327-4317-99A5-A25148DD952B}" type="pres">
      <dgm:prSet presAssocID="{F27D481C-3FFC-4FD3-BBD5-D4851280B0FF}" presName="thinLine2b" presStyleLbl="callout" presStyleIdx="2" presStyleCnt="3"/>
      <dgm:spPr/>
    </dgm:pt>
    <dgm:pt modelId="{A4776B5E-C060-458F-9900-E270D84780D7}" type="pres">
      <dgm:prSet presAssocID="{F27D481C-3FFC-4FD3-BBD5-D4851280B0FF}" presName="vertSpace2b" presStyleCnt="0"/>
      <dgm:spPr/>
    </dgm:pt>
  </dgm:ptLst>
  <dgm:cxnLst>
    <dgm:cxn modelId="{8D051334-A770-4323-861B-7B6AE626D0FA}" srcId="{5B86FF4B-4886-40F2-8256-46C2AC8BE537}" destId="{F27D481C-3FFC-4FD3-BBD5-D4851280B0FF}" srcOrd="2" destOrd="0" parTransId="{7776C1FA-3010-47B1-AA90-3DF4B9F3F875}" sibTransId="{694EC440-599C-4156-9338-571836A34FFC}"/>
    <dgm:cxn modelId="{F7E8035F-09EB-4A4D-8339-759D32B5F053}" srcId="{5B86FF4B-4886-40F2-8256-46C2AC8BE537}" destId="{EB792412-B83E-41A8-A49C-877B17E13D7A}" srcOrd="0" destOrd="0" parTransId="{87B3B32D-1153-4AB8-BF66-3E4FF6915A8A}" sibTransId="{D10B3395-E9B3-4CDD-A099-D3858AE8A7AC}"/>
    <dgm:cxn modelId="{3914AA42-9142-4A3A-B506-9BDD5B131134}" srcId="{FFE9C22C-210B-4B3A-8DA1-9AED40AFDBCE}" destId="{5B86FF4B-4886-40F2-8256-46C2AC8BE537}" srcOrd="0" destOrd="0" parTransId="{3B16452A-3379-4008-9B3A-E751657C5323}" sibTransId="{59AEBD9C-3CFA-460E-B2D0-E704074CA5E0}"/>
    <dgm:cxn modelId="{AF04C9AF-E217-4F20-8DE2-08D72F7926B0}" type="presOf" srcId="{EB792412-B83E-41A8-A49C-877B17E13D7A}" destId="{F195D50A-9C1C-47B2-A640-60B8FE4B35C7}" srcOrd="0" destOrd="0" presId="urn:microsoft.com/office/officeart/2008/layout/LinedList"/>
    <dgm:cxn modelId="{3D0828C7-B2F3-47D2-9D77-2F47E6C89D20}" type="presOf" srcId="{5B86FF4B-4886-40F2-8256-46C2AC8BE537}" destId="{E6B72E5C-677E-4266-99C0-02897FF2D110}" srcOrd="0" destOrd="0" presId="urn:microsoft.com/office/officeart/2008/layout/LinedList"/>
    <dgm:cxn modelId="{83F042CD-CEE2-4B7B-A528-5FBB6B8ED5D3}" type="presOf" srcId="{F27D481C-3FFC-4FD3-BBD5-D4851280B0FF}" destId="{6A9B41AD-E8AA-4D61-AB97-146EF057140D}" srcOrd="0" destOrd="0" presId="urn:microsoft.com/office/officeart/2008/layout/LinedList"/>
    <dgm:cxn modelId="{6011E0D3-CA34-49D1-83F0-89A65CA6D7D1}" type="presOf" srcId="{2353C163-7E6A-4283-8152-E6DAC8BE4A43}" destId="{45E6BDC6-E0CA-4BBC-BFE3-E2A18C95A6D6}" srcOrd="0" destOrd="0" presId="urn:microsoft.com/office/officeart/2008/layout/LinedList"/>
    <dgm:cxn modelId="{38F619E2-BFD4-4339-B1E0-D9BDEDAB58B5}" type="presOf" srcId="{FFE9C22C-210B-4B3A-8DA1-9AED40AFDBCE}" destId="{1F4A67D9-236E-4EE0-8D70-DC5C34D23BF4}" srcOrd="0" destOrd="0" presId="urn:microsoft.com/office/officeart/2008/layout/LinedList"/>
    <dgm:cxn modelId="{B69664F2-FC04-465D-9A2E-43ED69AE6D66}" srcId="{5B86FF4B-4886-40F2-8256-46C2AC8BE537}" destId="{2353C163-7E6A-4283-8152-E6DAC8BE4A43}" srcOrd="1" destOrd="0" parTransId="{BB331706-34CB-4796-AD2A-277BA221938F}" sibTransId="{AE1300F8-8CB6-4E57-AC3E-8AF33A927220}"/>
    <dgm:cxn modelId="{DD3ECAEC-537C-4CA4-82D8-F4AF55F4C33B}" type="presParOf" srcId="{1F4A67D9-236E-4EE0-8D70-DC5C34D23BF4}" destId="{778CA63D-3183-4EFF-8ED3-4A1736611CFE}" srcOrd="0" destOrd="0" presId="urn:microsoft.com/office/officeart/2008/layout/LinedList"/>
    <dgm:cxn modelId="{2EE4DCAB-3FB1-4D84-AF1C-3D2C21897F39}" type="presParOf" srcId="{1F4A67D9-236E-4EE0-8D70-DC5C34D23BF4}" destId="{1170D48B-360B-40C5-A6AB-D38F982C034E}" srcOrd="1" destOrd="0" presId="urn:microsoft.com/office/officeart/2008/layout/LinedList"/>
    <dgm:cxn modelId="{154A9144-7278-497D-A278-CDCB03483569}" type="presParOf" srcId="{1170D48B-360B-40C5-A6AB-D38F982C034E}" destId="{E6B72E5C-677E-4266-99C0-02897FF2D110}" srcOrd="0" destOrd="0" presId="urn:microsoft.com/office/officeart/2008/layout/LinedList"/>
    <dgm:cxn modelId="{ABB659B7-A2C6-4EB0-9B0B-2AF0928074A0}" type="presParOf" srcId="{1170D48B-360B-40C5-A6AB-D38F982C034E}" destId="{0177307F-A37E-42DD-B63F-75394852717A}" srcOrd="1" destOrd="0" presId="urn:microsoft.com/office/officeart/2008/layout/LinedList"/>
    <dgm:cxn modelId="{784DD4DE-54B4-4813-B25D-77A6F62A133E}" type="presParOf" srcId="{0177307F-A37E-42DD-B63F-75394852717A}" destId="{8419F4CF-78F3-4EA6-B83B-D97244635400}" srcOrd="0" destOrd="0" presId="urn:microsoft.com/office/officeart/2008/layout/LinedList"/>
    <dgm:cxn modelId="{5A53321A-C98E-4DC7-8EC4-2C140F0F5C80}" type="presParOf" srcId="{0177307F-A37E-42DD-B63F-75394852717A}" destId="{99D7AA14-3163-4766-AEAA-60E2E24383DA}" srcOrd="1" destOrd="0" presId="urn:microsoft.com/office/officeart/2008/layout/LinedList"/>
    <dgm:cxn modelId="{89E849D8-6692-42CA-B52B-2BD7DE779892}" type="presParOf" srcId="{99D7AA14-3163-4766-AEAA-60E2E24383DA}" destId="{6A66A96C-6913-40D6-AFFA-DD882360B538}" srcOrd="0" destOrd="0" presId="urn:microsoft.com/office/officeart/2008/layout/LinedList"/>
    <dgm:cxn modelId="{3B207EDC-17C2-4373-A006-CC192514FC66}" type="presParOf" srcId="{99D7AA14-3163-4766-AEAA-60E2E24383DA}" destId="{F195D50A-9C1C-47B2-A640-60B8FE4B35C7}" srcOrd="1" destOrd="0" presId="urn:microsoft.com/office/officeart/2008/layout/LinedList"/>
    <dgm:cxn modelId="{6AC7B840-94A4-41E1-B594-9FE2B1D7006D}" type="presParOf" srcId="{99D7AA14-3163-4766-AEAA-60E2E24383DA}" destId="{20E2B608-735A-4629-815F-50BB4EB842A9}" srcOrd="2" destOrd="0" presId="urn:microsoft.com/office/officeart/2008/layout/LinedList"/>
    <dgm:cxn modelId="{5D52175D-F646-49F6-B788-63C6FF7AA9BD}" type="presParOf" srcId="{0177307F-A37E-42DD-B63F-75394852717A}" destId="{1FB19A31-2DC4-4233-9DA0-1B25EB8D3F7B}" srcOrd="2" destOrd="0" presId="urn:microsoft.com/office/officeart/2008/layout/LinedList"/>
    <dgm:cxn modelId="{68A5FA11-2A42-4CD5-B7DA-3DC0D514D69C}" type="presParOf" srcId="{0177307F-A37E-42DD-B63F-75394852717A}" destId="{1042BB66-700C-4417-877E-A9E516E6B4AD}" srcOrd="3" destOrd="0" presId="urn:microsoft.com/office/officeart/2008/layout/LinedList"/>
    <dgm:cxn modelId="{335EBB31-FD42-425C-98D9-70932560EF1F}" type="presParOf" srcId="{0177307F-A37E-42DD-B63F-75394852717A}" destId="{6C16B7D5-FCAB-43B6-B874-C568459C8FDB}" srcOrd="4" destOrd="0" presId="urn:microsoft.com/office/officeart/2008/layout/LinedList"/>
    <dgm:cxn modelId="{22C55C08-EE6B-43BB-A9E0-8E152B929D31}" type="presParOf" srcId="{6C16B7D5-FCAB-43B6-B874-C568459C8FDB}" destId="{9A9FE34E-58AB-4757-B7E6-38C18889013A}" srcOrd="0" destOrd="0" presId="urn:microsoft.com/office/officeart/2008/layout/LinedList"/>
    <dgm:cxn modelId="{17464B86-33A2-4679-AC1A-4546DEC6E4B8}" type="presParOf" srcId="{6C16B7D5-FCAB-43B6-B874-C568459C8FDB}" destId="{45E6BDC6-E0CA-4BBC-BFE3-E2A18C95A6D6}" srcOrd="1" destOrd="0" presId="urn:microsoft.com/office/officeart/2008/layout/LinedList"/>
    <dgm:cxn modelId="{32497E60-3574-40CA-993C-53799B57EE3D}" type="presParOf" srcId="{6C16B7D5-FCAB-43B6-B874-C568459C8FDB}" destId="{908F1972-547D-458D-9482-13263B3B034F}" srcOrd="2" destOrd="0" presId="urn:microsoft.com/office/officeart/2008/layout/LinedList"/>
    <dgm:cxn modelId="{D12B5F4D-548E-4DD9-A5C5-A462D8F68225}" type="presParOf" srcId="{0177307F-A37E-42DD-B63F-75394852717A}" destId="{73BA7256-3327-4335-B747-8B5989976932}" srcOrd="5" destOrd="0" presId="urn:microsoft.com/office/officeart/2008/layout/LinedList"/>
    <dgm:cxn modelId="{B7B8F6C4-DCE1-47B1-AC75-B16248C8DB3E}" type="presParOf" srcId="{0177307F-A37E-42DD-B63F-75394852717A}" destId="{75B8D454-3771-48FC-A264-98CD7A993B42}" srcOrd="6" destOrd="0" presId="urn:microsoft.com/office/officeart/2008/layout/LinedList"/>
    <dgm:cxn modelId="{1795C72E-3CAC-4900-B429-6E20121A09FB}" type="presParOf" srcId="{0177307F-A37E-42DD-B63F-75394852717A}" destId="{DF7821F8-9FCD-4804-944C-CCE5C2C83839}" srcOrd="7" destOrd="0" presId="urn:microsoft.com/office/officeart/2008/layout/LinedList"/>
    <dgm:cxn modelId="{A66F6B4F-AF5B-4340-9E1B-BE58844BDD84}" type="presParOf" srcId="{DF7821F8-9FCD-4804-944C-CCE5C2C83839}" destId="{31A67E69-3483-419F-A0FD-8F4E8F2B92E8}" srcOrd="0" destOrd="0" presId="urn:microsoft.com/office/officeart/2008/layout/LinedList"/>
    <dgm:cxn modelId="{C6952146-994D-4ABB-8857-A3CB9E1CEC07}" type="presParOf" srcId="{DF7821F8-9FCD-4804-944C-CCE5C2C83839}" destId="{6A9B41AD-E8AA-4D61-AB97-146EF057140D}" srcOrd="1" destOrd="0" presId="urn:microsoft.com/office/officeart/2008/layout/LinedList"/>
    <dgm:cxn modelId="{A10BF5C9-22A6-440A-804A-4AF459425935}" type="presParOf" srcId="{DF7821F8-9FCD-4804-944C-CCE5C2C83839}" destId="{F0CE81D1-F20D-4240-A3C3-5AC3ECC126D1}" srcOrd="2" destOrd="0" presId="urn:microsoft.com/office/officeart/2008/layout/LinedList"/>
    <dgm:cxn modelId="{D8A5B4FC-3AD5-464B-A952-30B898E4F51B}" type="presParOf" srcId="{0177307F-A37E-42DD-B63F-75394852717A}" destId="{318D9618-4327-4317-99A5-A25148DD952B}" srcOrd="8" destOrd="0" presId="urn:microsoft.com/office/officeart/2008/layout/LinedList"/>
    <dgm:cxn modelId="{14E1BB24-9987-489F-AF36-3891BCBA7203}" type="presParOf" srcId="{0177307F-A37E-42DD-B63F-75394852717A}" destId="{A4776B5E-C060-458F-9900-E270D84780D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FE9C22C-210B-4B3A-8DA1-9AED40AFDBC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B86FF4B-4886-40F2-8256-46C2AC8BE537}">
      <dgm:prSet phldrT="[Text]"/>
      <dgm:spPr/>
      <dgm:t>
        <a:bodyPr/>
        <a:lstStyle/>
        <a:p>
          <a:r>
            <a:rPr lang="en-IN"/>
            <a:t>KSW Model</a:t>
          </a:r>
        </a:p>
      </dgm:t>
    </dgm:pt>
    <dgm:pt modelId="{3B16452A-3379-4008-9B3A-E751657C5323}" type="parTrans" cxnId="{3914AA42-9142-4A3A-B506-9BDD5B131134}">
      <dgm:prSet/>
      <dgm:spPr/>
      <dgm:t>
        <a:bodyPr/>
        <a:lstStyle/>
        <a:p>
          <a:endParaRPr lang="en-IN"/>
        </a:p>
      </dgm:t>
    </dgm:pt>
    <dgm:pt modelId="{59AEBD9C-3CFA-460E-B2D0-E704074CA5E0}" type="sibTrans" cxnId="{3914AA42-9142-4A3A-B506-9BDD5B131134}">
      <dgm:prSet/>
      <dgm:spPr/>
      <dgm:t>
        <a:bodyPr/>
        <a:lstStyle/>
        <a:p>
          <a:endParaRPr lang="en-IN"/>
        </a:p>
      </dgm:t>
    </dgm:pt>
    <dgm:pt modelId="{EB792412-B83E-41A8-A49C-877B17E13D7A}">
      <dgm:prSet phldrT="[Text]" custT="1"/>
      <dgm:spPr>
        <a:blipFill>
          <a:blip xmlns:r="http://schemas.openxmlformats.org/officeDocument/2006/relationships" r:embed="rId1"/>
          <a:stretch>
            <a:fillRect l="-1125" t="-12179" r="-914" b="-19872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7B3B32D-1153-4AB8-BF66-3E4FF6915A8A}" type="parTrans" cxnId="{F7E8035F-09EB-4A4D-8339-759D32B5F053}">
      <dgm:prSet/>
      <dgm:spPr/>
      <dgm:t>
        <a:bodyPr/>
        <a:lstStyle/>
        <a:p>
          <a:endParaRPr lang="en-IN"/>
        </a:p>
      </dgm:t>
    </dgm:pt>
    <dgm:pt modelId="{D10B3395-E9B3-4CDD-A099-D3858AE8A7AC}" type="sibTrans" cxnId="{F7E8035F-09EB-4A4D-8339-759D32B5F053}">
      <dgm:prSet/>
      <dgm:spPr/>
      <dgm:t>
        <a:bodyPr/>
        <a:lstStyle/>
        <a:p>
          <a:endParaRPr lang="en-IN"/>
        </a:p>
      </dgm:t>
    </dgm:pt>
    <dgm:pt modelId="{2353C163-7E6A-4283-8152-E6DAC8BE4A43}">
      <dgm:prSet phldrT="[Text]"/>
      <dgm:spPr>
        <a:blipFill>
          <a:blip xmlns:r="http://schemas.openxmlformats.org/officeDocument/2006/relationships" r:embed="rId2"/>
          <a:stretch>
            <a:fillRect l="-1195" t="-4487" b="-8333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B331706-34CB-4796-AD2A-277BA221938F}" type="parTrans" cxnId="{B69664F2-FC04-465D-9A2E-43ED69AE6D66}">
      <dgm:prSet/>
      <dgm:spPr/>
      <dgm:t>
        <a:bodyPr/>
        <a:lstStyle/>
        <a:p>
          <a:endParaRPr lang="en-IN"/>
        </a:p>
      </dgm:t>
    </dgm:pt>
    <dgm:pt modelId="{AE1300F8-8CB6-4E57-AC3E-8AF33A927220}" type="sibTrans" cxnId="{B69664F2-FC04-465D-9A2E-43ED69AE6D66}">
      <dgm:prSet/>
      <dgm:spPr/>
      <dgm:t>
        <a:bodyPr/>
        <a:lstStyle/>
        <a:p>
          <a:endParaRPr lang="en-IN"/>
        </a:p>
      </dgm:t>
    </dgm:pt>
    <dgm:pt modelId="{F27D481C-3FFC-4FD3-BBD5-D4851280B0FF}">
      <dgm:prSet phldrT="[Text]"/>
      <dgm:spPr>
        <a:blipFill>
          <a:blip xmlns:r="http://schemas.openxmlformats.org/officeDocument/2006/relationships" r:embed="rId3"/>
          <a:stretch>
            <a:fillRect l="-1195" t="-4487" r="-844" b="-7692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7776C1FA-3010-47B1-AA90-3DF4B9F3F875}" type="parTrans" cxnId="{8D051334-A770-4323-861B-7B6AE626D0FA}">
      <dgm:prSet/>
      <dgm:spPr/>
      <dgm:t>
        <a:bodyPr/>
        <a:lstStyle/>
        <a:p>
          <a:endParaRPr lang="en-IN"/>
        </a:p>
      </dgm:t>
    </dgm:pt>
    <dgm:pt modelId="{694EC440-599C-4156-9338-571836A34FFC}" type="sibTrans" cxnId="{8D051334-A770-4323-861B-7B6AE626D0FA}">
      <dgm:prSet/>
      <dgm:spPr/>
      <dgm:t>
        <a:bodyPr/>
        <a:lstStyle/>
        <a:p>
          <a:endParaRPr lang="en-IN"/>
        </a:p>
      </dgm:t>
    </dgm:pt>
    <dgm:pt modelId="{1F4A67D9-236E-4EE0-8D70-DC5C34D23BF4}" type="pres">
      <dgm:prSet presAssocID="{FFE9C22C-210B-4B3A-8DA1-9AED40AFDBCE}" presName="vert0" presStyleCnt="0">
        <dgm:presLayoutVars>
          <dgm:dir/>
          <dgm:animOne val="branch"/>
          <dgm:animLvl val="lvl"/>
        </dgm:presLayoutVars>
      </dgm:prSet>
      <dgm:spPr/>
    </dgm:pt>
    <dgm:pt modelId="{778CA63D-3183-4EFF-8ED3-4A1736611CFE}" type="pres">
      <dgm:prSet presAssocID="{5B86FF4B-4886-40F2-8256-46C2AC8BE537}" presName="thickLine" presStyleLbl="alignNode1" presStyleIdx="0" presStyleCnt="1"/>
      <dgm:spPr/>
    </dgm:pt>
    <dgm:pt modelId="{1170D48B-360B-40C5-A6AB-D38F982C034E}" type="pres">
      <dgm:prSet presAssocID="{5B86FF4B-4886-40F2-8256-46C2AC8BE537}" presName="horz1" presStyleCnt="0"/>
      <dgm:spPr/>
    </dgm:pt>
    <dgm:pt modelId="{E6B72E5C-677E-4266-99C0-02897FF2D110}" type="pres">
      <dgm:prSet presAssocID="{5B86FF4B-4886-40F2-8256-46C2AC8BE537}" presName="tx1" presStyleLbl="revTx" presStyleIdx="0" presStyleCnt="4"/>
      <dgm:spPr/>
    </dgm:pt>
    <dgm:pt modelId="{0177307F-A37E-42DD-B63F-75394852717A}" type="pres">
      <dgm:prSet presAssocID="{5B86FF4B-4886-40F2-8256-46C2AC8BE537}" presName="vert1" presStyleCnt="0"/>
      <dgm:spPr/>
    </dgm:pt>
    <dgm:pt modelId="{8419F4CF-78F3-4EA6-B83B-D97244635400}" type="pres">
      <dgm:prSet presAssocID="{EB792412-B83E-41A8-A49C-877B17E13D7A}" presName="vertSpace2a" presStyleCnt="0"/>
      <dgm:spPr/>
    </dgm:pt>
    <dgm:pt modelId="{99D7AA14-3163-4766-AEAA-60E2E24383DA}" type="pres">
      <dgm:prSet presAssocID="{EB792412-B83E-41A8-A49C-877B17E13D7A}" presName="horz2" presStyleCnt="0"/>
      <dgm:spPr/>
    </dgm:pt>
    <dgm:pt modelId="{6A66A96C-6913-40D6-AFFA-DD882360B538}" type="pres">
      <dgm:prSet presAssocID="{EB792412-B83E-41A8-A49C-877B17E13D7A}" presName="horzSpace2" presStyleCnt="0"/>
      <dgm:spPr/>
    </dgm:pt>
    <dgm:pt modelId="{F195D50A-9C1C-47B2-A640-60B8FE4B35C7}" type="pres">
      <dgm:prSet presAssocID="{EB792412-B83E-41A8-A49C-877B17E13D7A}" presName="tx2" presStyleLbl="revTx" presStyleIdx="1" presStyleCnt="4"/>
      <dgm:spPr/>
    </dgm:pt>
    <dgm:pt modelId="{20E2B608-735A-4629-815F-50BB4EB842A9}" type="pres">
      <dgm:prSet presAssocID="{EB792412-B83E-41A8-A49C-877B17E13D7A}" presName="vert2" presStyleCnt="0"/>
      <dgm:spPr/>
    </dgm:pt>
    <dgm:pt modelId="{1FB19A31-2DC4-4233-9DA0-1B25EB8D3F7B}" type="pres">
      <dgm:prSet presAssocID="{EB792412-B83E-41A8-A49C-877B17E13D7A}" presName="thinLine2b" presStyleLbl="callout" presStyleIdx="0" presStyleCnt="3"/>
      <dgm:spPr/>
    </dgm:pt>
    <dgm:pt modelId="{1042BB66-700C-4417-877E-A9E516E6B4AD}" type="pres">
      <dgm:prSet presAssocID="{EB792412-B83E-41A8-A49C-877B17E13D7A}" presName="vertSpace2b" presStyleCnt="0"/>
      <dgm:spPr/>
    </dgm:pt>
    <dgm:pt modelId="{6C16B7D5-FCAB-43B6-B874-C568459C8FDB}" type="pres">
      <dgm:prSet presAssocID="{2353C163-7E6A-4283-8152-E6DAC8BE4A43}" presName="horz2" presStyleCnt="0"/>
      <dgm:spPr/>
    </dgm:pt>
    <dgm:pt modelId="{9A9FE34E-58AB-4757-B7E6-38C18889013A}" type="pres">
      <dgm:prSet presAssocID="{2353C163-7E6A-4283-8152-E6DAC8BE4A43}" presName="horzSpace2" presStyleCnt="0"/>
      <dgm:spPr/>
    </dgm:pt>
    <dgm:pt modelId="{45E6BDC6-E0CA-4BBC-BFE3-E2A18C95A6D6}" type="pres">
      <dgm:prSet presAssocID="{2353C163-7E6A-4283-8152-E6DAC8BE4A43}" presName="tx2" presStyleLbl="revTx" presStyleIdx="2" presStyleCnt="4"/>
      <dgm:spPr/>
    </dgm:pt>
    <dgm:pt modelId="{908F1972-547D-458D-9482-13263B3B034F}" type="pres">
      <dgm:prSet presAssocID="{2353C163-7E6A-4283-8152-E6DAC8BE4A43}" presName="vert2" presStyleCnt="0"/>
      <dgm:spPr/>
    </dgm:pt>
    <dgm:pt modelId="{73BA7256-3327-4335-B747-8B5989976932}" type="pres">
      <dgm:prSet presAssocID="{2353C163-7E6A-4283-8152-E6DAC8BE4A43}" presName="thinLine2b" presStyleLbl="callout" presStyleIdx="1" presStyleCnt="3"/>
      <dgm:spPr/>
    </dgm:pt>
    <dgm:pt modelId="{75B8D454-3771-48FC-A264-98CD7A993B42}" type="pres">
      <dgm:prSet presAssocID="{2353C163-7E6A-4283-8152-E6DAC8BE4A43}" presName="vertSpace2b" presStyleCnt="0"/>
      <dgm:spPr/>
    </dgm:pt>
    <dgm:pt modelId="{DF7821F8-9FCD-4804-944C-CCE5C2C83839}" type="pres">
      <dgm:prSet presAssocID="{F27D481C-3FFC-4FD3-BBD5-D4851280B0FF}" presName="horz2" presStyleCnt="0"/>
      <dgm:spPr/>
    </dgm:pt>
    <dgm:pt modelId="{31A67E69-3483-419F-A0FD-8F4E8F2B92E8}" type="pres">
      <dgm:prSet presAssocID="{F27D481C-3FFC-4FD3-BBD5-D4851280B0FF}" presName="horzSpace2" presStyleCnt="0"/>
      <dgm:spPr/>
    </dgm:pt>
    <dgm:pt modelId="{6A9B41AD-E8AA-4D61-AB97-146EF057140D}" type="pres">
      <dgm:prSet presAssocID="{F27D481C-3FFC-4FD3-BBD5-D4851280B0FF}" presName="tx2" presStyleLbl="revTx" presStyleIdx="3" presStyleCnt="4"/>
      <dgm:spPr/>
    </dgm:pt>
    <dgm:pt modelId="{F0CE81D1-F20D-4240-A3C3-5AC3ECC126D1}" type="pres">
      <dgm:prSet presAssocID="{F27D481C-3FFC-4FD3-BBD5-D4851280B0FF}" presName="vert2" presStyleCnt="0"/>
      <dgm:spPr/>
    </dgm:pt>
    <dgm:pt modelId="{318D9618-4327-4317-99A5-A25148DD952B}" type="pres">
      <dgm:prSet presAssocID="{F27D481C-3FFC-4FD3-BBD5-D4851280B0FF}" presName="thinLine2b" presStyleLbl="callout" presStyleIdx="2" presStyleCnt="3"/>
      <dgm:spPr/>
    </dgm:pt>
    <dgm:pt modelId="{A4776B5E-C060-458F-9900-E270D84780D7}" type="pres">
      <dgm:prSet presAssocID="{F27D481C-3FFC-4FD3-BBD5-D4851280B0FF}" presName="vertSpace2b" presStyleCnt="0"/>
      <dgm:spPr/>
    </dgm:pt>
  </dgm:ptLst>
  <dgm:cxnLst>
    <dgm:cxn modelId="{8D051334-A770-4323-861B-7B6AE626D0FA}" srcId="{5B86FF4B-4886-40F2-8256-46C2AC8BE537}" destId="{F27D481C-3FFC-4FD3-BBD5-D4851280B0FF}" srcOrd="2" destOrd="0" parTransId="{7776C1FA-3010-47B1-AA90-3DF4B9F3F875}" sibTransId="{694EC440-599C-4156-9338-571836A34FFC}"/>
    <dgm:cxn modelId="{F7E8035F-09EB-4A4D-8339-759D32B5F053}" srcId="{5B86FF4B-4886-40F2-8256-46C2AC8BE537}" destId="{EB792412-B83E-41A8-A49C-877B17E13D7A}" srcOrd="0" destOrd="0" parTransId="{87B3B32D-1153-4AB8-BF66-3E4FF6915A8A}" sibTransId="{D10B3395-E9B3-4CDD-A099-D3858AE8A7AC}"/>
    <dgm:cxn modelId="{3914AA42-9142-4A3A-B506-9BDD5B131134}" srcId="{FFE9C22C-210B-4B3A-8DA1-9AED40AFDBCE}" destId="{5B86FF4B-4886-40F2-8256-46C2AC8BE537}" srcOrd="0" destOrd="0" parTransId="{3B16452A-3379-4008-9B3A-E751657C5323}" sibTransId="{59AEBD9C-3CFA-460E-B2D0-E704074CA5E0}"/>
    <dgm:cxn modelId="{AF04C9AF-E217-4F20-8DE2-08D72F7926B0}" type="presOf" srcId="{EB792412-B83E-41A8-A49C-877B17E13D7A}" destId="{F195D50A-9C1C-47B2-A640-60B8FE4B35C7}" srcOrd="0" destOrd="0" presId="urn:microsoft.com/office/officeart/2008/layout/LinedList"/>
    <dgm:cxn modelId="{3D0828C7-B2F3-47D2-9D77-2F47E6C89D20}" type="presOf" srcId="{5B86FF4B-4886-40F2-8256-46C2AC8BE537}" destId="{E6B72E5C-677E-4266-99C0-02897FF2D110}" srcOrd="0" destOrd="0" presId="urn:microsoft.com/office/officeart/2008/layout/LinedList"/>
    <dgm:cxn modelId="{83F042CD-CEE2-4B7B-A528-5FBB6B8ED5D3}" type="presOf" srcId="{F27D481C-3FFC-4FD3-BBD5-D4851280B0FF}" destId="{6A9B41AD-E8AA-4D61-AB97-146EF057140D}" srcOrd="0" destOrd="0" presId="urn:microsoft.com/office/officeart/2008/layout/LinedList"/>
    <dgm:cxn modelId="{6011E0D3-CA34-49D1-83F0-89A65CA6D7D1}" type="presOf" srcId="{2353C163-7E6A-4283-8152-E6DAC8BE4A43}" destId="{45E6BDC6-E0CA-4BBC-BFE3-E2A18C95A6D6}" srcOrd="0" destOrd="0" presId="urn:microsoft.com/office/officeart/2008/layout/LinedList"/>
    <dgm:cxn modelId="{38F619E2-BFD4-4339-B1E0-D9BDEDAB58B5}" type="presOf" srcId="{FFE9C22C-210B-4B3A-8DA1-9AED40AFDBCE}" destId="{1F4A67D9-236E-4EE0-8D70-DC5C34D23BF4}" srcOrd="0" destOrd="0" presId="urn:microsoft.com/office/officeart/2008/layout/LinedList"/>
    <dgm:cxn modelId="{B69664F2-FC04-465D-9A2E-43ED69AE6D66}" srcId="{5B86FF4B-4886-40F2-8256-46C2AC8BE537}" destId="{2353C163-7E6A-4283-8152-E6DAC8BE4A43}" srcOrd="1" destOrd="0" parTransId="{BB331706-34CB-4796-AD2A-277BA221938F}" sibTransId="{AE1300F8-8CB6-4E57-AC3E-8AF33A927220}"/>
    <dgm:cxn modelId="{DD3ECAEC-537C-4CA4-82D8-F4AF55F4C33B}" type="presParOf" srcId="{1F4A67D9-236E-4EE0-8D70-DC5C34D23BF4}" destId="{778CA63D-3183-4EFF-8ED3-4A1736611CFE}" srcOrd="0" destOrd="0" presId="urn:microsoft.com/office/officeart/2008/layout/LinedList"/>
    <dgm:cxn modelId="{2EE4DCAB-3FB1-4D84-AF1C-3D2C21897F39}" type="presParOf" srcId="{1F4A67D9-236E-4EE0-8D70-DC5C34D23BF4}" destId="{1170D48B-360B-40C5-A6AB-D38F982C034E}" srcOrd="1" destOrd="0" presId="urn:microsoft.com/office/officeart/2008/layout/LinedList"/>
    <dgm:cxn modelId="{154A9144-7278-497D-A278-CDCB03483569}" type="presParOf" srcId="{1170D48B-360B-40C5-A6AB-D38F982C034E}" destId="{E6B72E5C-677E-4266-99C0-02897FF2D110}" srcOrd="0" destOrd="0" presId="urn:microsoft.com/office/officeart/2008/layout/LinedList"/>
    <dgm:cxn modelId="{ABB659B7-A2C6-4EB0-9B0B-2AF0928074A0}" type="presParOf" srcId="{1170D48B-360B-40C5-A6AB-D38F982C034E}" destId="{0177307F-A37E-42DD-B63F-75394852717A}" srcOrd="1" destOrd="0" presId="urn:microsoft.com/office/officeart/2008/layout/LinedList"/>
    <dgm:cxn modelId="{784DD4DE-54B4-4813-B25D-77A6F62A133E}" type="presParOf" srcId="{0177307F-A37E-42DD-B63F-75394852717A}" destId="{8419F4CF-78F3-4EA6-B83B-D97244635400}" srcOrd="0" destOrd="0" presId="urn:microsoft.com/office/officeart/2008/layout/LinedList"/>
    <dgm:cxn modelId="{5A53321A-C98E-4DC7-8EC4-2C140F0F5C80}" type="presParOf" srcId="{0177307F-A37E-42DD-B63F-75394852717A}" destId="{99D7AA14-3163-4766-AEAA-60E2E24383DA}" srcOrd="1" destOrd="0" presId="urn:microsoft.com/office/officeart/2008/layout/LinedList"/>
    <dgm:cxn modelId="{89E849D8-6692-42CA-B52B-2BD7DE779892}" type="presParOf" srcId="{99D7AA14-3163-4766-AEAA-60E2E24383DA}" destId="{6A66A96C-6913-40D6-AFFA-DD882360B538}" srcOrd="0" destOrd="0" presId="urn:microsoft.com/office/officeart/2008/layout/LinedList"/>
    <dgm:cxn modelId="{3B207EDC-17C2-4373-A006-CC192514FC66}" type="presParOf" srcId="{99D7AA14-3163-4766-AEAA-60E2E24383DA}" destId="{F195D50A-9C1C-47B2-A640-60B8FE4B35C7}" srcOrd="1" destOrd="0" presId="urn:microsoft.com/office/officeart/2008/layout/LinedList"/>
    <dgm:cxn modelId="{6AC7B840-94A4-41E1-B594-9FE2B1D7006D}" type="presParOf" srcId="{99D7AA14-3163-4766-AEAA-60E2E24383DA}" destId="{20E2B608-735A-4629-815F-50BB4EB842A9}" srcOrd="2" destOrd="0" presId="urn:microsoft.com/office/officeart/2008/layout/LinedList"/>
    <dgm:cxn modelId="{5D52175D-F646-49F6-B788-63C6FF7AA9BD}" type="presParOf" srcId="{0177307F-A37E-42DD-B63F-75394852717A}" destId="{1FB19A31-2DC4-4233-9DA0-1B25EB8D3F7B}" srcOrd="2" destOrd="0" presId="urn:microsoft.com/office/officeart/2008/layout/LinedList"/>
    <dgm:cxn modelId="{68A5FA11-2A42-4CD5-B7DA-3DC0D514D69C}" type="presParOf" srcId="{0177307F-A37E-42DD-B63F-75394852717A}" destId="{1042BB66-700C-4417-877E-A9E516E6B4AD}" srcOrd="3" destOrd="0" presId="urn:microsoft.com/office/officeart/2008/layout/LinedList"/>
    <dgm:cxn modelId="{335EBB31-FD42-425C-98D9-70932560EF1F}" type="presParOf" srcId="{0177307F-A37E-42DD-B63F-75394852717A}" destId="{6C16B7D5-FCAB-43B6-B874-C568459C8FDB}" srcOrd="4" destOrd="0" presId="urn:microsoft.com/office/officeart/2008/layout/LinedList"/>
    <dgm:cxn modelId="{22C55C08-EE6B-43BB-A9E0-8E152B929D31}" type="presParOf" srcId="{6C16B7D5-FCAB-43B6-B874-C568459C8FDB}" destId="{9A9FE34E-58AB-4757-B7E6-38C18889013A}" srcOrd="0" destOrd="0" presId="urn:microsoft.com/office/officeart/2008/layout/LinedList"/>
    <dgm:cxn modelId="{17464B86-33A2-4679-AC1A-4546DEC6E4B8}" type="presParOf" srcId="{6C16B7D5-FCAB-43B6-B874-C568459C8FDB}" destId="{45E6BDC6-E0CA-4BBC-BFE3-E2A18C95A6D6}" srcOrd="1" destOrd="0" presId="urn:microsoft.com/office/officeart/2008/layout/LinedList"/>
    <dgm:cxn modelId="{32497E60-3574-40CA-993C-53799B57EE3D}" type="presParOf" srcId="{6C16B7D5-FCAB-43B6-B874-C568459C8FDB}" destId="{908F1972-547D-458D-9482-13263B3B034F}" srcOrd="2" destOrd="0" presId="urn:microsoft.com/office/officeart/2008/layout/LinedList"/>
    <dgm:cxn modelId="{D12B5F4D-548E-4DD9-A5C5-A462D8F68225}" type="presParOf" srcId="{0177307F-A37E-42DD-B63F-75394852717A}" destId="{73BA7256-3327-4335-B747-8B5989976932}" srcOrd="5" destOrd="0" presId="urn:microsoft.com/office/officeart/2008/layout/LinedList"/>
    <dgm:cxn modelId="{B7B8F6C4-DCE1-47B1-AC75-B16248C8DB3E}" type="presParOf" srcId="{0177307F-A37E-42DD-B63F-75394852717A}" destId="{75B8D454-3771-48FC-A264-98CD7A993B42}" srcOrd="6" destOrd="0" presId="urn:microsoft.com/office/officeart/2008/layout/LinedList"/>
    <dgm:cxn modelId="{1795C72E-3CAC-4900-B429-6E20121A09FB}" type="presParOf" srcId="{0177307F-A37E-42DD-B63F-75394852717A}" destId="{DF7821F8-9FCD-4804-944C-CCE5C2C83839}" srcOrd="7" destOrd="0" presId="urn:microsoft.com/office/officeart/2008/layout/LinedList"/>
    <dgm:cxn modelId="{A66F6B4F-AF5B-4340-9E1B-BE58844BDD84}" type="presParOf" srcId="{DF7821F8-9FCD-4804-944C-CCE5C2C83839}" destId="{31A67E69-3483-419F-A0FD-8F4E8F2B92E8}" srcOrd="0" destOrd="0" presId="urn:microsoft.com/office/officeart/2008/layout/LinedList"/>
    <dgm:cxn modelId="{C6952146-994D-4ABB-8857-A3CB9E1CEC07}" type="presParOf" srcId="{DF7821F8-9FCD-4804-944C-CCE5C2C83839}" destId="{6A9B41AD-E8AA-4D61-AB97-146EF057140D}" srcOrd="1" destOrd="0" presId="urn:microsoft.com/office/officeart/2008/layout/LinedList"/>
    <dgm:cxn modelId="{A10BF5C9-22A6-440A-804A-4AF459425935}" type="presParOf" srcId="{DF7821F8-9FCD-4804-944C-CCE5C2C83839}" destId="{F0CE81D1-F20D-4240-A3C3-5AC3ECC126D1}" srcOrd="2" destOrd="0" presId="urn:microsoft.com/office/officeart/2008/layout/LinedList"/>
    <dgm:cxn modelId="{D8A5B4FC-3AD5-464B-A952-30B898E4F51B}" type="presParOf" srcId="{0177307F-A37E-42DD-B63F-75394852717A}" destId="{318D9618-4327-4317-99A5-A25148DD952B}" srcOrd="8" destOrd="0" presId="urn:microsoft.com/office/officeart/2008/layout/LinedList"/>
    <dgm:cxn modelId="{14E1BB24-9987-489F-AF36-3891BCBA7203}" type="presParOf" srcId="{0177307F-A37E-42DD-B63F-75394852717A}" destId="{A4776B5E-C060-458F-9900-E270D84780D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707E015-3480-4EF8-A641-593BD758689B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209FD6-C9FF-4AFB-A770-54F3CAD7CDE3}">
      <dgm:prSet phldrT="[Text]"/>
      <dgm:spPr/>
      <dgm:t>
        <a:bodyPr/>
        <a:lstStyle/>
        <a:p>
          <a:r>
            <a:rPr lang="en-US"/>
            <a:t>Set up the </a:t>
          </a:r>
          <a:r>
            <a:rPr lang="en-US">
              <a:solidFill>
                <a:srgbClr val="00B050"/>
              </a:solidFill>
            </a:rPr>
            <a:t>problem</a:t>
          </a:r>
        </a:p>
      </dgm:t>
    </dgm:pt>
    <dgm:pt modelId="{B4987B31-A201-49C8-AA27-DE962D04D6C6}" type="parTrans" cxnId="{1E7F71DB-9888-4FFF-98C4-73A950298A0A}">
      <dgm:prSet/>
      <dgm:spPr/>
      <dgm:t>
        <a:bodyPr/>
        <a:lstStyle/>
        <a:p>
          <a:endParaRPr lang="en-US"/>
        </a:p>
      </dgm:t>
    </dgm:pt>
    <dgm:pt modelId="{1BCB4BA4-0526-4115-8C1A-7905DDB21F9C}" type="sibTrans" cxnId="{1E7F71DB-9888-4FFF-98C4-73A950298A0A}">
      <dgm:prSet/>
      <dgm:spPr/>
      <dgm:t>
        <a:bodyPr/>
        <a:lstStyle/>
        <a:p>
          <a:endParaRPr lang="en-US"/>
        </a:p>
      </dgm:t>
    </dgm:pt>
    <dgm:pt modelId="{8D3B361F-5D8C-4119-A048-72EBD46CF240}">
      <dgm:prSet phldrT="[Text]"/>
      <dgm:spPr/>
      <dgm:t>
        <a:bodyPr/>
        <a:lstStyle/>
        <a:p>
          <a:r>
            <a:rPr lang="en-US"/>
            <a:t>Assume it is </a:t>
          </a:r>
          <a:r>
            <a:rPr lang="en-US">
              <a:solidFill>
                <a:srgbClr val="FF0000"/>
              </a:solidFill>
            </a:rPr>
            <a:t>not</a:t>
          </a:r>
        </a:p>
      </dgm:t>
    </dgm:pt>
    <dgm:pt modelId="{6D4236A8-8AE4-46EE-BEFD-1ED5AD6C6DB0}" type="parTrans" cxnId="{08CA7384-0B87-4D5C-B558-1FAC8C0A3215}">
      <dgm:prSet/>
      <dgm:spPr/>
      <dgm:t>
        <a:bodyPr/>
        <a:lstStyle/>
        <a:p>
          <a:endParaRPr lang="en-US"/>
        </a:p>
      </dgm:t>
    </dgm:pt>
    <dgm:pt modelId="{C8CEACBE-B450-4C55-AD13-5531029CE488}" type="sibTrans" cxnId="{08CA7384-0B87-4D5C-B558-1FAC8C0A3215}">
      <dgm:prSet/>
      <dgm:spPr/>
      <dgm:t>
        <a:bodyPr/>
        <a:lstStyle/>
        <a:p>
          <a:endParaRPr lang="en-US"/>
        </a:p>
      </dgm:t>
    </dgm:pt>
    <dgm:pt modelId="{43C230B5-AE61-4050-AD2D-FC7010A5F8A5}">
      <dgm:prSet phldrT="[Text]"/>
      <dgm:spPr/>
      <dgm:t>
        <a:bodyPr/>
        <a:lstStyle/>
        <a:p>
          <a:r>
            <a:rPr lang="en-US"/>
            <a:t>Then there must be another </a:t>
          </a:r>
          <a:r>
            <a:rPr lang="en-US">
              <a:solidFill>
                <a:srgbClr val="0070C0"/>
              </a:solidFill>
            </a:rPr>
            <a:t>optimal</a:t>
          </a:r>
          <a:r>
            <a:rPr lang="en-US"/>
            <a:t> algorithm A’</a:t>
          </a:r>
        </a:p>
      </dgm:t>
    </dgm:pt>
    <dgm:pt modelId="{5AD84896-6A3B-4EEA-AC10-BDB25425D8B8}" type="parTrans" cxnId="{E0EDBC97-6AD3-4D51-B78A-20855603F9B7}">
      <dgm:prSet/>
      <dgm:spPr/>
      <dgm:t>
        <a:bodyPr/>
        <a:lstStyle/>
        <a:p>
          <a:endParaRPr lang="en-US"/>
        </a:p>
      </dgm:t>
    </dgm:pt>
    <dgm:pt modelId="{E79829D6-D279-43B5-98BE-BFFA2D5B97E3}" type="sibTrans" cxnId="{E0EDBC97-6AD3-4D51-B78A-20855603F9B7}">
      <dgm:prSet/>
      <dgm:spPr/>
      <dgm:t>
        <a:bodyPr/>
        <a:lstStyle/>
        <a:p>
          <a:endParaRPr lang="en-US"/>
        </a:p>
      </dgm:t>
    </dgm:pt>
    <dgm:pt modelId="{8AF11338-A871-4F6C-8935-A3610F5AE3AB}">
      <dgm:prSet phldrT="[Text]"/>
      <dgm:spPr/>
      <dgm:t>
        <a:bodyPr/>
        <a:lstStyle/>
        <a:p>
          <a:r>
            <a:rPr lang="en-US"/>
            <a:t>Let it take the same </a:t>
          </a:r>
          <a:r>
            <a:rPr lang="en-US">
              <a:solidFill>
                <a:srgbClr val="00B050"/>
              </a:solidFill>
            </a:rPr>
            <a:t>decisions</a:t>
          </a:r>
          <a:r>
            <a:rPr lang="en-US"/>
            <a:t> till a certain point</a:t>
          </a:r>
        </a:p>
      </dgm:t>
    </dgm:pt>
    <dgm:pt modelId="{CC2CC189-EB31-42D0-A774-9772F16DDBB1}" type="parTrans" cxnId="{F99A4AF3-F89B-4866-AD02-CF189200EE28}">
      <dgm:prSet/>
      <dgm:spPr/>
      <dgm:t>
        <a:bodyPr/>
        <a:lstStyle/>
        <a:p>
          <a:endParaRPr lang="en-US"/>
        </a:p>
      </dgm:t>
    </dgm:pt>
    <dgm:pt modelId="{4DC96E42-2EBA-4EBF-A3A8-0A8CFE9F9B9F}" type="sibTrans" cxnId="{F99A4AF3-F89B-4866-AD02-CF189200EE28}">
      <dgm:prSet/>
      <dgm:spPr/>
      <dgm:t>
        <a:bodyPr/>
        <a:lstStyle/>
        <a:p>
          <a:endParaRPr lang="en-US"/>
        </a:p>
      </dgm:t>
    </dgm:pt>
    <dgm:pt modelId="{2BD14647-A0C4-4961-BCC9-B9D448560BE9}">
      <dgm:prSet phldrT="[Text]"/>
      <dgm:spPr/>
      <dgm:t>
        <a:bodyPr/>
        <a:lstStyle/>
        <a:p>
          <a:r>
            <a:rPr lang="en-US"/>
            <a:t>Prove by </a:t>
          </a:r>
          <a:r>
            <a:rPr lang="en-US">
              <a:solidFill>
                <a:srgbClr val="FF0000"/>
              </a:solidFill>
            </a:rPr>
            <a:t>contradiction</a:t>
          </a:r>
        </a:p>
      </dgm:t>
    </dgm:pt>
    <dgm:pt modelId="{7FB9A414-E744-4BC5-B92E-29057AF23638}" type="parTrans" cxnId="{20A9830F-7D80-4B27-8106-62EE7584DBAE}">
      <dgm:prSet/>
      <dgm:spPr/>
      <dgm:t>
        <a:bodyPr/>
        <a:lstStyle/>
        <a:p>
          <a:endParaRPr lang="en-US"/>
        </a:p>
      </dgm:t>
    </dgm:pt>
    <dgm:pt modelId="{0B50CD31-476B-4566-92EB-F3763E45E0A2}" type="sibTrans" cxnId="{20A9830F-7D80-4B27-8106-62EE7584DBAE}">
      <dgm:prSet/>
      <dgm:spPr/>
      <dgm:t>
        <a:bodyPr/>
        <a:lstStyle/>
        <a:p>
          <a:endParaRPr lang="en-US"/>
        </a:p>
      </dgm:t>
    </dgm:pt>
    <dgm:pt modelId="{CCD71A5C-055C-4EC9-8342-ACEB4C575D93}">
      <dgm:prSet phldrT="[Text]"/>
      <dgm:spPr/>
      <dgm:t>
        <a:bodyPr/>
        <a:lstStyle/>
        <a:p>
          <a:r>
            <a:rPr lang="en-US"/>
            <a:t>Find the first point of </a:t>
          </a:r>
          <a:r>
            <a:rPr lang="en-US">
              <a:solidFill>
                <a:srgbClr val="7030A0"/>
              </a:solidFill>
            </a:rPr>
            <a:t>divergence</a:t>
          </a:r>
        </a:p>
      </dgm:t>
    </dgm:pt>
    <dgm:pt modelId="{C264949E-A143-4045-9427-656289755746}" type="parTrans" cxnId="{8E856ACC-429F-47E6-A848-D2CBA6C063CC}">
      <dgm:prSet/>
      <dgm:spPr/>
      <dgm:t>
        <a:bodyPr/>
        <a:lstStyle/>
        <a:p>
          <a:endParaRPr lang="en-US"/>
        </a:p>
      </dgm:t>
    </dgm:pt>
    <dgm:pt modelId="{BF7EC4C6-6075-47D0-92EF-19DC65C94FC8}" type="sibTrans" cxnId="{8E856ACC-429F-47E6-A848-D2CBA6C063CC}">
      <dgm:prSet/>
      <dgm:spPr/>
      <dgm:t>
        <a:bodyPr/>
        <a:lstStyle/>
        <a:p>
          <a:endParaRPr lang="en-US"/>
        </a:p>
      </dgm:t>
    </dgm:pt>
    <dgm:pt modelId="{97AFC406-F170-4829-92C6-724FF42F5B21}">
      <dgm:prSet phldrT="[Text]"/>
      <dgm:spPr/>
      <dgm:t>
        <a:bodyPr/>
        <a:lstStyle/>
        <a:p>
          <a:r>
            <a:rPr lang="en-US"/>
            <a:t>Prove that an algorithm A’’ is </a:t>
          </a:r>
          <a:r>
            <a:rPr lang="en-US">
              <a:solidFill>
                <a:srgbClr val="00B050"/>
              </a:solidFill>
            </a:rPr>
            <a:t>better</a:t>
          </a:r>
          <a:r>
            <a:rPr lang="en-US"/>
            <a:t> than A’ because of the </a:t>
          </a:r>
          <a:r>
            <a:rPr lang="en-US">
              <a:solidFill>
                <a:schemeClr val="accent2">
                  <a:lumMod val="75000"/>
                </a:schemeClr>
              </a:solidFill>
            </a:rPr>
            <a:t>decision</a:t>
          </a:r>
          <a:r>
            <a:rPr lang="en-US"/>
            <a:t> that it took.</a:t>
          </a:r>
        </a:p>
      </dgm:t>
    </dgm:pt>
    <dgm:pt modelId="{B700A85E-4A28-4DF3-B1E1-591C11428314}" type="parTrans" cxnId="{271FD731-783A-4360-B2EC-0D4EFA6AB3C0}">
      <dgm:prSet/>
      <dgm:spPr/>
      <dgm:t>
        <a:bodyPr/>
        <a:lstStyle/>
        <a:p>
          <a:endParaRPr lang="en-US"/>
        </a:p>
      </dgm:t>
    </dgm:pt>
    <dgm:pt modelId="{A960E43B-8528-46EB-BBE5-9E344FE80340}" type="sibTrans" cxnId="{271FD731-783A-4360-B2EC-0D4EFA6AB3C0}">
      <dgm:prSet/>
      <dgm:spPr/>
      <dgm:t>
        <a:bodyPr/>
        <a:lstStyle/>
        <a:p>
          <a:endParaRPr lang="en-US"/>
        </a:p>
      </dgm:t>
    </dgm:pt>
    <dgm:pt modelId="{C8F20743-A251-4F73-B871-847229F11C26}">
      <dgm:prSet phldrT="[Text]"/>
      <dgm:spPr/>
      <dgm:t>
        <a:bodyPr/>
        <a:lstStyle/>
        <a:p>
          <a:r>
            <a:rPr lang="en-US"/>
            <a:t>Hence, A’ cannot be </a:t>
          </a:r>
          <a:r>
            <a:rPr lang="en-US">
              <a:solidFill>
                <a:srgbClr val="FF0000"/>
              </a:solidFill>
            </a:rPr>
            <a:t>optimal</a:t>
          </a:r>
          <a:r>
            <a:rPr lang="en-US"/>
            <a:t>.</a:t>
          </a:r>
        </a:p>
      </dgm:t>
    </dgm:pt>
    <dgm:pt modelId="{8D376FBF-87DC-434A-A10D-DE204B55ABFE}" type="parTrans" cxnId="{B352C8E5-C215-4F4D-B600-B31E89DE03DB}">
      <dgm:prSet/>
      <dgm:spPr/>
      <dgm:t>
        <a:bodyPr/>
        <a:lstStyle/>
        <a:p>
          <a:endParaRPr lang="en-US"/>
        </a:p>
      </dgm:t>
    </dgm:pt>
    <dgm:pt modelId="{362FFD00-7769-412A-A9FF-90566080419E}" type="sibTrans" cxnId="{B352C8E5-C215-4F4D-B600-B31E89DE03DB}">
      <dgm:prSet/>
      <dgm:spPr/>
      <dgm:t>
        <a:bodyPr/>
        <a:lstStyle/>
        <a:p>
          <a:endParaRPr lang="en-US"/>
        </a:p>
      </dgm:t>
    </dgm:pt>
    <dgm:pt modelId="{7E77454E-7008-45D4-852F-4E8DCACF029D}" type="pres">
      <dgm:prSet presAssocID="{B707E015-3480-4EF8-A641-593BD758689B}" presName="vert0" presStyleCnt="0">
        <dgm:presLayoutVars>
          <dgm:dir/>
          <dgm:animOne val="branch"/>
          <dgm:animLvl val="lvl"/>
        </dgm:presLayoutVars>
      </dgm:prSet>
      <dgm:spPr/>
    </dgm:pt>
    <dgm:pt modelId="{1E89FEBD-E1A5-48E9-A87F-AE473034E88F}" type="pres">
      <dgm:prSet presAssocID="{7A209FD6-C9FF-4AFB-A770-54F3CAD7CDE3}" presName="thickLine" presStyleLbl="alignNode1" presStyleIdx="0" presStyleCnt="2"/>
      <dgm:spPr/>
    </dgm:pt>
    <dgm:pt modelId="{2C50C1B1-604F-4BA0-8EA4-B997582B8F61}" type="pres">
      <dgm:prSet presAssocID="{7A209FD6-C9FF-4AFB-A770-54F3CAD7CDE3}" presName="horz1" presStyleCnt="0"/>
      <dgm:spPr/>
    </dgm:pt>
    <dgm:pt modelId="{C74C1827-E4CB-48BF-96AB-D8B80472AE7E}" type="pres">
      <dgm:prSet presAssocID="{7A209FD6-C9FF-4AFB-A770-54F3CAD7CDE3}" presName="tx1" presStyleLbl="revTx" presStyleIdx="0" presStyleCnt="8"/>
      <dgm:spPr/>
    </dgm:pt>
    <dgm:pt modelId="{4DC63C79-E284-418B-BB45-A0B666E51CB0}" type="pres">
      <dgm:prSet presAssocID="{7A209FD6-C9FF-4AFB-A770-54F3CAD7CDE3}" presName="vert1" presStyleCnt="0"/>
      <dgm:spPr/>
    </dgm:pt>
    <dgm:pt modelId="{52A50C6D-0072-45DB-A1C7-EF5E48FA5890}" type="pres">
      <dgm:prSet presAssocID="{8D3B361F-5D8C-4119-A048-72EBD46CF240}" presName="vertSpace2a" presStyleCnt="0"/>
      <dgm:spPr/>
    </dgm:pt>
    <dgm:pt modelId="{28FA477B-1803-4F46-AAB2-0FB856257071}" type="pres">
      <dgm:prSet presAssocID="{8D3B361F-5D8C-4119-A048-72EBD46CF240}" presName="horz2" presStyleCnt="0"/>
      <dgm:spPr/>
    </dgm:pt>
    <dgm:pt modelId="{923DCFF0-EF1B-4EE7-B130-DDCA3AD86C8B}" type="pres">
      <dgm:prSet presAssocID="{8D3B361F-5D8C-4119-A048-72EBD46CF240}" presName="horzSpace2" presStyleCnt="0"/>
      <dgm:spPr/>
    </dgm:pt>
    <dgm:pt modelId="{7D7AA208-74A9-467D-B9DF-DB8675F17707}" type="pres">
      <dgm:prSet presAssocID="{8D3B361F-5D8C-4119-A048-72EBD46CF240}" presName="tx2" presStyleLbl="revTx" presStyleIdx="1" presStyleCnt="8"/>
      <dgm:spPr/>
    </dgm:pt>
    <dgm:pt modelId="{BE64A55E-9BC4-4637-BF51-BA191A067657}" type="pres">
      <dgm:prSet presAssocID="{8D3B361F-5D8C-4119-A048-72EBD46CF240}" presName="vert2" presStyleCnt="0"/>
      <dgm:spPr/>
    </dgm:pt>
    <dgm:pt modelId="{AC3740BA-99D5-45DD-9841-B29992E7FA3F}" type="pres">
      <dgm:prSet presAssocID="{8D3B361F-5D8C-4119-A048-72EBD46CF240}" presName="thinLine2b" presStyleLbl="callout" presStyleIdx="0" presStyleCnt="6"/>
      <dgm:spPr/>
    </dgm:pt>
    <dgm:pt modelId="{DE8C0858-1B29-4C39-8A06-A052AE2CB913}" type="pres">
      <dgm:prSet presAssocID="{8D3B361F-5D8C-4119-A048-72EBD46CF240}" presName="vertSpace2b" presStyleCnt="0"/>
      <dgm:spPr/>
    </dgm:pt>
    <dgm:pt modelId="{989D793C-AA5E-43C4-8BD8-15FDF3DA8684}" type="pres">
      <dgm:prSet presAssocID="{43C230B5-AE61-4050-AD2D-FC7010A5F8A5}" presName="horz2" presStyleCnt="0"/>
      <dgm:spPr/>
    </dgm:pt>
    <dgm:pt modelId="{D8684423-C1AA-464C-AF7E-7C31A5E30E5C}" type="pres">
      <dgm:prSet presAssocID="{43C230B5-AE61-4050-AD2D-FC7010A5F8A5}" presName="horzSpace2" presStyleCnt="0"/>
      <dgm:spPr/>
    </dgm:pt>
    <dgm:pt modelId="{8121B837-2BC5-4323-9A8E-34865CF38CBB}" type="pres">
      <dgm:prSet presAssocID="{43C230B5-AE61-4050-AD2D-FC7010A5F8A5}" presName="tx2" presStyleLbl="revTx" presStyleIdx="2" presStyleCnt="8"/>
      <dgm:spPr/>
    </dgm:pt>
    <dgm:pt modelId="{FEA827A9-518B-4BEE-9B12-4209F2CFF6FE}" type="pres">
      <dgm:prSet presAssocID="{43C230B5-AE61-4050-AD2D-FC7010A5F8A5}" presName="vert2" presStyleCnt="0"/>
      <dgm:spPr/>
    </dgm:pt>
    <dgm:pt modelId="{A6215888-AFA8-43AB-AA3B-B9DF6441208E}" type="pres">
      <dgm:prSet presAssocID="{43C230B5-AE61-4050-AD2D-FC7010A5F8A5}" presName="thinLine2b" presStyleLbl="callout" presStyleIdx="1" presStyleCnt="6"/>
      <dgm:spPr/>
    </dgm:pt>
    <dgm:pt modelId="{19986510-4107-4644-B79D-220B6277AF0D}" type="pres">
      <dgm:prSet presAssocID="{43C230B5-AE61-4050-AD2D-FC7010A5F8A5}" presName="vertSpace2b" presStyleCnt="0"/>
      <dgm:spPr/>
    </dgm:pt>
    <dgm:pt modelId="{240CD6EB-652D-4485-926D-C86835461468}" type="pres">
      <dgm:prSet presAssocID="{8AF11338-A871-4F6C-8935-A3610F5AE3AB}" presName="horz2" presStyleCnt="0"/>
      <dgm:spPr/>
    </dgm:pt>
    <dgm:pt modelId="{0CD1F71F-C780-4AE7-ACC9-365D7332717F}" type="pres">
      <dgm:prSet presAssocID="{8AF11338-A871-4F6C-8935-A3610F5AE3AB}" presName="horzSpace2" presStyleCnt="0"/>
      <dgm:spPr/>
    </dgm:pt>
    <dgm:pt modelId="{7222374A-0DFE-41ED-A542-1A331A1AB7E8}" type="pres">
      <dgm:prSet presAssocID="{8AF11338-A871-4F6C-8935-A3610F5AE3AB}" presName="tx2" presStyleLbl="revTx" presStyleIdx="3" presStyleCnt="8"/>
      <dgm:spPr/>
    </dgm:pt>
    <dgm:pt modelId="{BF94616F-B00D-4D00-BC41-1F491F78EE96}" type="pres">
      <dgm:prSet presAssocID="{8AF11338-A871-4F6C-8935-A3610F5AE3AB}" presName="vert2" presStyleCnt="0"/>
      <dgm:spPr/>
    </dgm:pt>
    <dgm:pt modelId="{E3BD4A33-7C15-48E2-A506-EF6B62816D00}" type="pres">
      <dgm:prSet presAssocID="{8AF11338-A871-4F6C-8935-A3610F5AE3AB}" presName="thinLine2b" presStyleLbl="callout" presStyleIdx="2" presStyleCnt="6"/>
      <dgm:spPr/>
    </dgm:pt>
    <dgm:pt modelId="{BF7A437B-6A74-4E85-A01C-08CA832730AD}" type="pres">
      <dgm:prSet presAssocID="{8AF11338-A871-4F6C-8935-A3610F5AE3AB}" presName="vertSpace2b" presStyleCnt="0"/>
      <dgm:spPr/>
    </dgm:pt>
    <dgm:pt modelId="{BBE11BD5-1EE5-4640-A69C-37503D7FCF04}" type="pres">
      <dgm:prSet presAssocID="{2BD14647-A0C4-4961-BCC9-B9D448560BE9}" presName="thickLine" presStyleLbl="alignNode1" presStyleIdx="1" presStyleCnt="2"/>
      <dgm:spPr/>
    </dgm:pt>
    <dgm:pt modelId="{BD8CD98E-16AF-4A96-97A6-408417A05619}" type="pres">
      <dgm:prSet presAssocID="{2BD14647-A0C4-4961-BCC9-B9D448560BE9}" presName="horz1" presStyleCnt="0"/>
      <dgm:spPr/>
    </dgm:pt>
    <dgm:pt modelId="{8E0EFF4C-1C22-412C-99DD-11DAE79D9898}" type="pres">
      <dgm:prSet presAssocID="{2BD14647-A0C4-4961-BCC9-B9D448560BE9}" presName="tx1" presStyleLbl="revTx" presStyleIdx="4" presStyleCnt="8"/>
      <dgm:spPr/>
    </dgm:pt>
    <dgm:pt modelId="{CEB17E0B-E7EE-415B-B49D-B5C153D0214F}" type="pres">
      <dgm:prSet presAssocID="{2BD14647-A0C4-4961-BCC9-B9D448560BE9}" presName="vert1" presStyleCnt="0"/>
      <dgm:spPr/>
    </dgm:pt>
    <dgm:pt modelId="{972FF55C-DA60-452C-B176-A02489B0E20A}" type="pres">
      <dgm:prSet presAssocID="{CCD71A5C-055C-4EC9-8342-ACEB4C575D93}" presName="vertSpace2a" presStyleCnt="0"/>
      <dgm:spPr/>
    </dgm:pt>
    <dgm:pt modelId="{78AD9F83-5B1D-4782-B3EE-316EE6B517EB}" type="pres">
      <dgm:prSet presAssocID="{CCD71A5C-055C-4EC9-8342-ACEB4C575D93}" presName="horz2" presStyleCnt="0"/>
      <dgm:spPr/>
    </dgm:pt>
    <dgm:pt modelId="{DF872DA0-619B-4EF7-80DF-E2161D69914F}" type="pres">
      <dgm:prSet presAssocID="{CCD71A5C-055C-4EC9-8342-ACEB4C575D93}" presName="horzSpace2" presStyleCnt="0"/>
      <dgm:spPr/>
    </dgm:pt>
    <dgm:pt modelId="{6072D0EA-1ABF-488A-9D83-F6728CF6E5AC}" type="pres">
      <dgm:prSet presAssocID="{CCD71A5C-055C-4EC9-8342-ACEB4C575D93}" presName="tx2" presStyleLbl="revTx" presStyleIdx="5" presStyleCnt="8"/>
      <dgm:spPr/>
    </dgm:pt>
    <dgm:pt modelId="{1DDE5890-B791-4504-BA8B-E41E80B07AA2}" type="pres">
      <dgm:prSet presAssocID="{CCD71A5C-055C-4EC9-8342-ACEB4C575D93}" presName="vert2" presStyleCnt="0"/>
      <dgm:spPr/>
    </dgm:pt>
    <dgm:pt modelId="{D6DD54D7-74BD-4AE2-91BF-14BE25C33B47}" type="pres">
      <dgm:prSet presAssocID="{CCD71A5C-055C-4EC9-8342-ACEB4C575D93}" presName="thinLine2b" presStyleLbl="callout" presStyleIdx="3" presStyleCnt="6"/>
      <dgm:spPr/>
    </dgm:pt>
    <dgm:pt modelId="{B3EE8F32-9F73-473B-A3FB-7CA4BF528EC9}" type="pres">
      <dgm:prSet presAssocID="{CCD71A5C-055C-4EC9-8342-ACEB4C575D93}" presName="vertSpace2b" presStyleCnt="0"/>
      <dgm:spPr/>
    </dgm:pt>
    <dgm:pt modelId="{C5F4E673-8A04-4868-B039-775582CEEDD1}" type="pres">
      <dgm:prSet presAssocID="{97AFC406-F170-4829-92C6-724FF42F5B21}" presName="horz2" presStyleCnt="0"/>
      <dgm:spPr/>
    </dgm:pt>
    <dgm:pt modelId="{E1E44195-1DB6-4AC2-A1CC-C68BACADD0EE}" type="pres">
      <dgm:prSet presAssocID="{97AFC406-F170-4829-92C6-724FF42F5B21}" presName="horzSpace2" presStyleCnt="0"/>
      <dgm:spPr/>
    </dgm:pt>
    <dgm:pt modelId="{CF6A9C36-B051-41FA-8787-4E8CF3AB3A61}" type="pres">
      <dgm:prSet presAssocID="{97AFC406-F170-4829-92C6-724FF42F5B21}" presName="tx2" presStyleLbl="revTx" presStyleIdx="6" presStyleCnt="8"/>
      <dgm:spPr/>
    </dgm:pt>
    <dgm:pt modelId="{83F7E0E5-D773-4B21-BDE6-F9526FA76760}" type="pres">
      <dgm:prSet presAssocID="{97AFC406-F170-4829-92C6-724FF42F5B21}" presName="vert2" presStyleCnt="0"/>
      <dgm:spPr/>
    </dgm:pt>
    <dgm:pt modelId="{3C6CEA83-DE0B-409D-B174-09C4AE3E7058}" type="pres">
      <dgm:prSet presAssocID="{97AFC406-F170-4829-92C6-724FF42F5B21}" presName="thinLine2b" presStyleLbl="callout" presStyleIdx="4" presStyleCnt="6"/>
      <dgm:spPr/>
    </dgm:pt>
    <dgm:pt modelId="{7E0FF32E-B093-4D56-A63B-F735F61BA557}" type="pres">
      <dgm:prSet presAssocID="{97AFC406-F170-4829-92C6-724FF42F5B21}" presName="vertSpace2b" presStyleCnt="0"/>
      <dgm:spPr/>
    </dgm:pt>
    <dgm:pt modelId="{2B28F72B-745D-4DB5-BCFD-F4F0BD7E9CDA}" type="pres">
      <dgm:prSet presAssocID="{C8F20743-A251-4F73-B871-847229F11C26}" presName="horz2" presStyleCnt="0"/>
      <dgm:spPr/>
    </dgm:pt>
    <dgm:pt modelId="{0B114B3F-81C4-49E2-B541-F34D3A6F7656}" type="pres">
      <dgm:prSet presAssocID="{C8F20743-A251-4F73-B871-847229F11C26}" presName="horzSpace2" presStyleCnt="0"/>
      <dgm:spPr/>
    </dgm:pt>
    <dgm:pt modelId="{BE466EB5-24FD-40CA-99BF-C182CF36C51A}" type="pres">
      <dgm:prSet presAssocID="{C8F20743-A251-4F73-B871-847229F11C26}" presName="tx2" presStyleLbl="revTx" presStyleIdx="7" presStyleCnt="8"/>
      <dgm:spPr/>
    </dgm:pt>
    <dgm:pt modelId="{7345A502-FE0C-4CAB-8022-9A64BF101039}" type="pres">
      <dgm:prSet presAssocID="{C8F20743-A251-4F73-B871-847229F11C26}" presName="vert2" presStyleCnt="0"/>
      <dgm:spPr/>
    </dgm:pt>
    <dgm:pt modelId="{1D255F7E-E03F-4867-84FD-A2E70DFF54B3}" type="pres">
      <dgm:prSet presAssocID="{C8F20743-A251-4F73-B871-847229F11C26}" presName="thinLine2b" presStyleLbl="callout" presStyleIdx="5" presStyleCnt="6"/>
      <dgm:spPr/>
    </dgm:pt>
    <dgm:pt modelId="{CFF945FF-BC04-4E16-9A53-53372246216E}" type="pres">
      <dgm:prSet presAssocID="{C8F20743-A251-4F73-B871-847229F11C26}" presName="vertSpace2b" presStyleCnt="0"/>
      <dgm:spPr/>
    </dgm:pt>
  </dgm:ptLst>
  <dgm:cxnLst>
    <dgm:cxn modelId="{A5DFBA0D-0AB1-475F-927C-740033DB59E1}" type="presOf" srcId="{CCD71A5C-055C-4EC9-8342-ACEB4C575D93}" destId="{6072D0EA-1ABF-488A-9D83-F6728CF6E5AC}" srcOrd="0" destOrd="0" presId="urn:microsoft.com/office/officeart/2008/layout/LinedList"/>
    <dgm:cxn modelId="{20A9830F-7D80-4B27-8106-62EE7584DBAE}" srcId="{B707E015-3480-4EF8-A641-593BD758689B}" destId="{2BD14647-A0C4-4961-BCC9-B9D448560BE9}" srcOrd="1" destOrd="0" parTransId="{7FB9A414-E744-4BC5-B92E-29057AF23638}" sibTransId="{0B50CD31-476B-4566-92EB-F3763E45E0A2}"/>
    <dgm:cxn modelId="{3BF06411-769A-4F3C-9949-E01F8A94E11C}" type="presOf" srcId="{8D3B361F-5D8C-4119-A048-72EBD46CF240}" destId="{7D7AA208-74A9-467D-B9DF-DB8675F17707}" srcOrd="0" destOrd="0" presId="urn:microsoft.com/office/officeart/2008/layout/LinedList"/>
    <dgm:cxn modelId="{271FD731-783A-4360-B2EC-0D4EFA6AB3C0}" srcId="{2BD14647-A0C4-4961-BCC9-B9D448560BE9}" destId="{97AFC406-F170-4829-92C6-724FF42F5B21}" srcOrd="1" destOrd="0" parTransId="{B700A85E-4A28-4DF3-B1E1-591C11428314}" sibTransId="{A960E43B-8528-46EB-BBE5-9E344FE80340}"/>
    <dgm:cxn modelId="{8345F739-5990-4237-9AA3-E9563996C26D}" type="presOf" srcId="{97AFC406-F170-4829-92C6-724FF42F5B21}" destId="{CF6A9C36-B051-41FA-8787-4E8CF3AB3A61}" srcOrd="0" destOrd="0" presId="urn:microsoft.com/office/officeart/2008/layout/LinedList"/>
    <dgm:cxn modelId="{766C8775-9C74-402E-8BD8-A384F28E704F}" type="presOf" srcId="{B707E015-3480-4EF8-A641-593BD758689B}" destId="{7E77454E-7008-45D4-852F-4E8DCACF029D}" srcOrd="0" destOrd="0" presId="urn:microsoft.com/office/officeart/2008/layout/LinedList"/>
    <dgm:cxn modelId="{6164E482-481A-4057-8863-7EA2CF19A802}" type="presOf" srcId="{C8F20743-A251-4F73-B871-847229F11C26}" destId="{BE466EB5-24FD-40CA-99BF-C182CF36C51A}" srcOrd="0" destOrd="0" presId="urn:microsoft.com/office/officeart/2008/layout/LinedList"/>
    <dgm:cxn modelId="{1DB6B683-3374-4ED1-A7DD-6A1C0A33B337}" type="presOf" srcId="{2BD14647-A0C4-4961-BCC9-B9D448560BE9}" destId="{8E0EFF4C-1C22-412C-99DD-11DAE79D9898}" srcOrd="0" destOrd="0" presId="urn:microsoft.com/office/officeart/2008/layout/LinedList"/>
    <dgm:cxn modelId="{08CA7384-0B87-4D5C-B558-1FAC8C0A3215}" srcId="{7A209FD6-C9FF-4AFB-A770-54F3CAD7CDE3}" destId="{8D3B361F-5D8C-4119-A048-72EBD46CF240}" srcOrd="0" destOrd="0" parTransId="{6D4236A8-8AE4-46EE-BEFD-1ED5AD6C6DB0}" sibTransId="{C8CEACBE-B450-4C55-AD13-5531029CE488}"/>
    <dgm:cxn modelId="{A70A3689-5C58-4BED-92D0-1E7185057113}" type="presOf" srcId="{8AF11338-A871-4F6C-8935-A3610F5AE3AB}" destId="{7222374A-0DFE-41ED-A542-1A331A1AB7E8}" srcOrd="0" destOrd="0" presId="urn:microsoft.com/office/officeart/2008/layout/LinedList"/>
    <dgm:cxn modelId="{B02D5C97-2D8B-4E41-80F9-14702E3932E0}" type="presOf" srcId="{43C230B5-AE61-4050-AD2D-FC7010A5F8A5}" destId="{8121B837-2BC5-4323-9A8E-34865CF38CBB}" srcOrd="0" destOrd="0" presId="urn:microsoft.com/office/officeart/2008/layout/LinedList"/>
    <dgm:cxn modelId="{E0EDBC97-6AD3-4D51-B78A-20855603F9B7}" srcId="{7A209FD6-C9FF-4AFB-A770-54F3CAD7CDE3}" destId="{43C230B5-AE61-4050-AD2D-FC7010A5F8A5}" srcOrd="1" destOrd="0" parTransId="{5AD84896-6A3B-4EEA-AC10-BDB25425D8B8}" sibTransId="{E79829D6-D279-43B5-98BE-BFFA2D5B97E3}"/>
    <dgm:cxn modelId="{B8FEE7C8-4DD2-4FD2-B6BE-8ECE77D7ED53}" type="presOf" srcId="{7A209FD6-C9FF-4AFB-A770-54F3CAD7CDE3}" destId="{C74C1827-E4CB-48BF-96AB-D8B80472AE7E}" srcOrd="0" destOrd="0" presId="urn:microsoft.com/office/officeart/2008/layout/LinedList"/>
    <dgm:cxn modelId="{8E856ACC-429F-47E6-A848-D2CBA6C063CC}" srcId="{2BD14647-A0C4-4961-BCC9-B9D448560BE9}" destId="{CCD71A5C-055C-4EC9-8342-ACEB4C575D93}" srcOrd="0" destOrd="0" parTransId="{C264949E-A143-4045-9427-656289755746}" sibTransId="{BF7EC4C6-6075-47D0-92EF-19DC65C94FC8}"/>
    <dgm:cxn modelId="{1E7F71DB-9888-4FFF-98C4-73A950298A0A}" srcId="{B707E015-3480-4EF8-A641-593BD758689B}" destId="{7A209FD6-C9FF-4AFB-A770-54F3CAD7CDE3}" srcOrd="0" destOrd="0" parTransId="{B4987B31-A201-49C8-AA27-DE962D04D6C6}" sibTransId="{1BCB4BA4-0526-4115-8C1A-7905DDB21F9C}"/>
    <dgm:cxn modelId="{B352C8E5-C215-4F4D-B600-B31E89DE03DB}" srcId="{2BD14647-A0C4-4961-BCC9-B9D448560BE9}" destId="{C8F20743-A251-4F73-B871-847229F11C26}" srcOrd="2" destOrd="0" parTransId="{8D376FBF-87DC-434A-A10D-DE204B55ABFE}" sibTransId="{362FFD00-7769-412A-A9FF-90566080419E}"/>
    <dgm:cxn modelId="{F99A4AF3-F89B-4866-AD02-CF189200EE28}" srcId="{7A209FD6-C9FF-4AFB-A770-54F3CAD7CDE3}" destId="{8AF11338-A871-4F6C-8935-A3610F5AE3AB}" srcOrd="2" destOrd="0" parTransId="{CC2CC189-EB31-42D0-A774-9772F16DDBB1}" sibTransId="{4DC96E42-2EBA-4EBF-A3A8-0A8CFE9F9B9F}"/>
    <dgm:cxn modelId="{47AE8351-ACDA-4751-A133-BC78B80E2E49}" type="presParOf" srcId="{7E77454E-7008-45D4-852F-4E8DCACF029D}" destId="{1E89FEBD-E1A5-48E9-A87F-AE473034E88F}" srcOrd="0" destOrd="0" presId="urn:microsoft.com/office/officeart/2008/layout/LinedList"/>
    <dgm:cxn modelId="{A9682D9E-5FA3-4582-8C2C-E476B19B0E23}" type="presParOf" srcId="{7E77454E-7008-45D4-852F-4E8DCACF029D}" destId="{2C50C1B1-604F-4BA0-8EA4-B997582B8F61}" srcOrd="1" destOrd="0" presId="urn:microsoft.com/office/officeart/2008/layout/LinedList"/>
    <dgm:cxn modelId="{20B87B23-B1A1-473B-88C8-B8BE446E9194}" type="presParOf" srcId="{2C50C1B1-604F-4BA0-8EA4-B997582B8F61}" destId="{C74C1827-E4CB-48BF-96AB-D8B80472AE7E}" srcOrd="0" destOrd="0" presId="urn:microsoft.com/office/officeart/2008/layout/LinedList"/>
    <dgm:cxn modelId="{18A3597C-F62A-4E4A-AEA9-149DF7C7E254}" type="presParOf" srcId="{2C50C1B1-604F-4BA0-8EA4-B997582B8F61}" destId="{4DC63C79-E284-418B-BB45-A0B666E51CB0}" srcOrd="1" destOrd="0" presId="urn:microsoft.com/office/officeart/2008/layout/LinedList"/>
    <dgm:cxn modelId="{6F039179-6F26-4102-B66B-82D0B2CA21BF}" type="presParOf" srcId="{4DC63C79-E284-418B-BB45-A0B666E51CB0}" destId="{52A50C6D-0072-45DB-A1C7-EF5E48FA5890}" srcOrd="0" destOrd="0" presId="urn:microsoft.com/office/officeart/2008/layout/LinedList"/>
    <dgm:cxn modelId="{1F2F96A5-67FD-40DC-B942-A4D68DD55173}" type="presParOf" srcId="{4DC63C79-E284-418B-BB45-A0B666E51CB0}" destId="{28FA477B-1803-4F46-AAB2-0FB856257071}" srcOrd="1" destOrd="0" presId="urn:microsoft.com/office/officeart/2008/layout/LinedList"/>
    <dgm:cxn modelId="{D2EF17C1-936D-4D0E-95C4-652CF0E5A821}" type="presParOf" srcId="{28FA477B-1803-4F46-AAB2-0FB856257071}" destId="{923DCFF0-EF1B-4EE7-B130-DDCA3AD86C8B}" srcOrd="0" destOrd="0" presId="urn:microsoft.com/office/officeart/2008/layout/LinedList"/>
    <dgm:cxn modelId="{47C8571A-269E-4778-B43D-A166B7DAE67E}" type="presParOf" srcId="{28FA477B-1803-4F46-AAB2-0FB856257071}" destId="{7D7AA208-74A9-467D-B9DF-DB8675F17707}" srcOrd="1" destOrd="0" presId="urn:microsoft.com/office/officeart/2008/layout/LinedList"/>
    <dgm:cxn modelId="{26DA9541-ABFB-48CA-AD88-9EC8D1ABA5C4}" type="presParOf" srcId="{28FA477B-1803-4F46-AAB2-0FB856257071}" destId="{BE64A55E-9BC4-4637-BF51-BA191A067657}" srcOrd="2" destOrd="0" presId="urn:microsoft.com/office/officeart/2008/layout/LinedList"/>
    <dgm:cxn modelId="{E369E4FA-5237-40B6-B9A1-1FB0C2C54E06}" type="presParOf" srcId="{4DC63C79-E284-418B-BB45-A0B666E51CB0}" destId="{AC3740BA-99D5-45DD-9841-B29992E7FA3F}" srcOrd="2" destOrd="0" presId="urn:microsoft.com/office/officeart/2008/layout/LinedList"/>
    <dgm:cxn modelId="{428005C2-6C36-4160-B0E9-A83B1A5A79D1}" type="presParOf" srcId="{4DC63C79-E284-418B-BB45-A0B666E51CB0}" destId="{DE8C0858-1B29-4C39-8A06-A052AE2CB913}" srcOrd="3" destOrd="0" presId="urn:microsoft.com/office/officeart/2008/layout/LinedList"/>
    <dgm:cxn modelId="{D07304EE-26DA-4FCE-834A-835CBF5F0DFF}" type="presParOf" srcId="{4DC63C79-E284-418B-BB45-A0B666E51CB0}" destId="{989D793C-AA5E-43C4-8BD8-15FDF3DA8684}" srcOrd="4" destOrd="0" presId="urn:microsoft.com/office/officeart/2008/layout/LinedList"/>
    <dgm:cxn modelId="{188ABCDB-CD19-4A28-B764-EE88323AE37A}" type="presParOf" srcId="{989D793C-AA5E-43C4-8BD8-15FDF3DA8684}" destId="{D8684423-C1AA-464C-AF7E-7C31A5E30E5C}" srcOrd="0" destOrd="0" presId="urn:microsoft.com/office/officeart/2008/layout/LinedList"/>
    <dgm:cxn modelId="{8854F6FE-ECC1-49A7-A13C-A1273FFC565C}" type="presParOf" srcId="{989D793C-AA5E-43C4-8BD8-15FDF3DA8684}" destId="{8121B837-2BC5-4323-9A8E-34865CF38CBB}" srcOrd="1" destOrd="0" presId="urn:microsoft.com/office/officeart/2008/layout/LinedList"/>
    <dgm:cxn modelId="{9B5904EE-564E-4C21-81B0-557FB3465EB6}" type="presParOf" srcId="{989D793C-AA5E-43C4-8BD8-15FDF3DA8684}" destId="{FEA827A9-518B-4BEE-9B12-4209F2CFF6FE}" srcOrd="2" destOrd="0" presId="urn:microsoft.com/office/officeart/2008/layout/LinedList"/>
    <dgm:cxn modelId="{FC683A40-530A-48B4-B37D-0814B7BA74E2}" type="presParOf" srcId="{4DC63C79-E284-418B-BB45-A0B666E51CB0}" destId="{A6215888-AFA8-43AB-AA3B-B9DF6441208E}" srcOrd="5" destOrd="0" presId="urn:microsoft.com/office/officeart/2008/layout/LinedList"/>
    <dgm:cxn modelId="{A70543D5-09ED-4422-BEBE-5A1D136402F1}" type="presParOf" srcId="{4DC63C79-E284-418B-BB45-A0B666E51CB0}" destId="{19986510-4107-4644-B79D-220B6277AF0D}" srcOrd="6" destOrd="0" presId="urn:microsoft.com/office/officeart/2008/layout/LinedList"/>
    <dgm:cxn modelId="{149A5759-3A0A-4967-B5F8-150304F1B012}" type="presParOf" srcId="{4DC63C79-E284-418B-BB45-A0B666E51CB0}" destId="{240CD6EB-652D-4485-926D-C86835461468}" srcOrd="7" destOrd="0" presId="urn:microsoft.com/office/officeart/2008/layout/LinedList"/>
    <dgm:cxn modelId="{58A0D2C0-955E-45D9-9067-C6864C7F3488}" type="presParOf" srcId="{240CD6EB-652D-4485-926D-C86835461468}" destId="{0CD1F71F-C780-4AE7-ACC9-365D7332717F}" srcOrd="0" destOrd="0" presId="urn:microsoft.com/office/officeart/2008/layout/LinedList"/>
    <dgm:cxn modelId="{08133519-6DEA-4933-B52D-921DFEA279BA}" type="presParOf" srcId="{240CD6EB-652D-4485-926D-C86835461468}" destId="{7222374A-0DFE-41ED-A542-1A331A1AB7E8}" srcOrd="1" destOrd="0" presId="urn:microsoft.com/office/officeart/2008/layout/LinedList"/>
    <dgm:cxn modelId="{565C0B8B-A48B-45CB-98E0-6FA3CBCDC413}" type="presParOf" srcId="{240CD6EB-652D-4485-926D-C86835461468}" destId="{BF94616F-B00D-4D00-BC41-1F491F78EE96}" srcOrd="2" destOrd="0" presId="urn:microsoft.com/office/officeart/2008/layout/LinedList"/>
    <dgm:cxn modelId="{E048ACC6-FE43-4576-B069-1B3D39A95AEF}" type="presParOf" srcId="{4DC63C79-E284-418B-BB45-A0B666E51CB0}" destId="{E3BD4A33-7C15-48E2-A506-EF6B62816D00}" srcOrd="8" destOrd="0" presId="urn:microsoft.com/office/officeart/2008/layout/LinedList"/>
    <dgm:cxn modelId="{F764D94B-9E0C-4B76-902F-A61EFEFC2356}" type="presParOf" srcId="{4DC63C79-E284-418B-BB45-A0B666E51CB0}" destId="{BF7A437B-6A74-4E85-A01C-08CA832730AD}" srcOrd="9" destOrd="0" presId="urn:microsoft.com/office/officeart/2008/layout/LinedList"/>
    <dgm:cxn modelId="{997F6F05-6446-4341-B7AB-0997AF6FA4C8}" type="presParOf" srcId="{7E77454E-7008-45D4-852F-4E8DCACF029D}" destId="{BBE11BD5-1EE5-4640-A69C-37503D7FCF04}" srcOrd="2" destOrd="0" presId="urn:microsoft.com/office/officeart/2008/layout/LinedList"/>
    <dgm:cxn modelId="{2CDA3B1F-7022-4A4D-8110-B43D3263E10F}" type="presParOf" srcId="{7E77454E-7008-45D4-852F-4E8DCACF029D}" destId="{BD8CD98E-16AF-4A96-97A6-408417A05619}" srcOrd="3" destOrd="0" presId="urn:microsoft.com/office/officeart/2008/layout/LinedList"/>
    <dgm:cxn modelId="{197135E2-D895-4548-B615-4F7925AE69B4}" type="presParOf" srcId="{BD8CD98E-16AF-4A96-97A6-408417A05619}" destId="{8E0EFF4C-1C22-412C-99DD-11DAE79D9898}" srcOrd="0" destOrd="0" presId="urn:microsoft.com/office/officeart/2008/layout/LinedList"/>
    <dgm:cxn modelId="{7F2EB798-7F1A-459A-B083-67F5D9C2B5AE}" type="presParOf" srcId="{BD8CD98E-16AF-4A96-97A6-408417A05619}" destId="{CEB17E0B-E7EE-415B-B49D-B5C153D0214F}" srcOrd="1" destOrd="0" presId="urn:microsoft.com/office/officeart/2008/layout/LinedList"/>
    <dgm:cxn modelId="{94FBF47D-B7DE-4679-959D-E6C017921EB7}" type="presParOf" srcId="{CEB17E0B-E7EE-415B-B49D-B5C153D0214F}" destId="{972FF55C-DA60-452C-B176-A02489B0E20A}" srcOrd="0" destOrd="0" presId="urn:microsoft.com/office/officeart/2008/layout/LinedList"/>
    <dgm:cxn modelId="{71F0EE89-8470-48E2-A2D6-A5567AA92159}" type="presParOf" srcId="{CEB17E0B-E7EE-415B-B49D-B5C153D0214F}" destId="{78AD9F83-5B1D-4782-B3EE-316EE6B517EB}" srcOrd="1" destOrd="0" presId="urn:microsoft.com/office/officeart/2008/layout/LinedList"/>
    <dgm:cxn modelId="{89E7C5EC-4CAA-4B1C-A565-60DBD54C8DD5}" type="presParOf" srcId="{78AD9F83-5B1D-4782-B3EE-316EE6B517EB}" destId="{DF872DA0-619B-4EF7-80DF-E2161D69914F}" srcOrd="0" destOrd="0" presId="urn:microsoft.com/office/officeart/2008/layout/LinedList"/>
    <dgm:cxn modelId="{786D2CEE-C94F-42D3-A9C2-338D9D9D513F}" type="presParOf" srcId="{78AD9F83-5B1D-4782-B3EE-316EE6B517EB}" destId="{6072D0EA-1ABF-488A-9D83-F6728CF6E5AC}" srcOrd="1" destOrd="0" presId="urn:microsoft.com/office/officeart/2008/layout/LinedList"/>
    <dgm:cxn modelId="{5784E559-6622-4E61-A6AB-49BDBDAD7E51}" type="presParOf" srcId="{78AD9F83-5B1D-4782-B3EE-316EE6B517EB}" destId="{1DDE5890-B791-4504-BA8B-E41E80B07AA2}" srcOrd="2" destOrd="0" presId="urn:microsoft.com/office/officeart/2008/layout/LinedList"/>
    <dgm:cxn modelId="{F7BDA921-F2B2-4359-A2D5-2574A6953266}" type="presParOf" srcId="{CEB17E0B-E7EE-415B-B49D-B5C153D0214F}" destId="{D6DD54D7-74BD-4AE2-91BF-14BE25C33B47}" srcOrd="2" destOrd="0" presId="urn:microsoft.com/office/officeart/2008/layout/LinedList"/>
    <dgm:cxn modelId="{4CC8563C-E5BE-4464-8FBA-252C23673FD2}" type="presParOf" srcId="{CEB17E0B-E7EE-415B-B49D-B5C153D0214F}" destId="{B3EE8F32-9F73-473B-A3FB-7CA4BF528EC9}" srcOrd="3" destOrd="0" presId="urn:microsoft.com/office/officeart/2008/layout/LinedList"/>
    <dgm:cxn modelId="{1B309B65-8FDC-4C7C-9A21-30FEA020AE86}" type="presParOf" srcId="{CEB17E0B-E7EE-415B-B49D-B5C153D0214F}" destId="{C5F4E673-8A04-4868-B039-775582CEEDD1}" srcOrd="4" destOrd="0" presId="urn:microsoft.com/office/officeart/2008/layout/LinedList"/>
    <dgm:cxn modelId="{281B92CB-EAA2-4D1F-829E-52F4AA5CACFD}" type="presParOf" srcId="{C5F4E673-8A04-4868-B039-775582CEEDD1}" destId="{E1E44195-1DB6-4AC2-A1CC-C68BACADD0EE}" srcOrd="0" destOrd="0" presId="urn:microsoft.com/office/officeart/2008/layout/LinedList"/>
    <dgm:cxn modelId="{3A67F1AF-7EA7-429C-A26E-3F723AAF2C04}" type="presParOf" srcId="{C5F4E673-8A04-4868-B039-775582CEEDD1}" destId="{CF6A9C36-B051-41FA-8787-4E8CF3AB3A61}" srcOrd="1" destOrd="0" presId="urn:microsoft.com/office/officeart/2008/layout/LinedList"/>
    <dgm:cxn modelId="{1171A015-AE85-4E69-B1CF-CD108A8F3E81}" type="presParOf" srcId="{C5F4E673-8A04-4868-B039-775582CEEDD1}" destId="{83F7E0E5-D773-4B21-BDE6-F9526FA76760}" srcOrd="2" destOrd="0" presId="urn:microsoft.com/office/officeart/2008/layout/LinedList"/>
    <dgm:cxn modelId="{50CD6132-0FFB-41EF-A90A-4018A2BF82EA}" type="presParOf" srcId="{CEB17E0B-E7EE-415B-B49D-B5C153D0214F}" destId="{3C6CEA83-DE0B-409D-B174-09C4AE3E7058}" srcOrd="5" destOrd="0" presId="urn:microsoft.com/office/officeart/2008/layout/LinedList"/>
    <dgm:cxn modelId="{9596B4A7-A417-4A1D-B56F-00C074CD40C9}" type="presParOf" srcId="{CEB17E0B-E7EE-415B-B49D-B5C153D0214F}" destId="{7E0FF32E-B093-4D56-A63B-F735F61BA557}" srcOrd="6" destOrd="0" presId="urn:microsoft.com/office/officeart/2008/layout/LinedList"/>
    <dgm:cxn modelId="{A923837D-4036-4B12-8C01-BDA16C3A7A69}" type="presParOf" srcId="{CEB17E0B-E7EE-415B-B49D-B5C153D0214F}" destId="{2B28F72B-745D-4DB5-BCFD-F4F0BD7E9CDA}" srcOrd="7" destOrd="0" presId="urn:microsoft.com/office/officeart/2008/layout/LinedList"/>
    <dgm:cxn modelId="{D72EE631-FB70-44FA-82A0-A798AB6AD335}" type="presParOf" srcId="{2B28F72B-745D-4DB5-BCFD-F4F0BD7E9CDA}" destId="{0B114B3F-81C4-49E2-B541-F34D3A6F7656}" srcOrd="0" destOrd="0" presId="urn:microsoft.com/office/officeart/2008/layout/LinedList"/>
    <dgm:cxn modelId="{9432C326-DC4E-41BD-947B-6B6CB4E2109D}" type="presParOf" srcId="{2B28F72B-745D-4DB5-BCFD-F4F0BD7E9CDA}" destId="{BE466EB5-24FD-40CA-99BF-C182CF36C51A}" srcOrd="1" destOrd="0" presId="urn:microsoft.com/office/officeart/2008/layout/LinedList"/>
    <dgm:cxn modelId="{337B19F2-670F-4036-927E-799210E48C34}" type="presParOf" srcId="{2B28F72B-745D-4DB5-BCFD-F4F0BD7E9CDA}" destId="{7345A502-FE0C-4CAB-8022-9A64BF101039}" srcOrd="2" destOrd="0" presId="urn:microsoft.com/office/officeart/2008/layout/LinedList"/>
    <dgm:cxn modelId="{184362F0-27B4-4140-BF53-BEA13C2E57F6}" type="presParOf" srcId="{CEB17E0B-E7EE-415B-B49D-B5C153D0214F}" destId="{1D255F7E-E03F-4867-84FD-A2E70DFF54B3}" srcOrd="8" destOrd="0" presId="urn:microsoft.com/office/officeart/2008/layout/LinedList"/>
    <dgm:cxn modelId="{886536D4-C192-470B-832F-1B071BA7C4D6}" type="presParOf" srcId="{CEB17E0B-E7EE-415B-B49D-B5C153D0214F}" destId="{CFF945FF-BC04-4E16-9A53-53372246216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707E015-3480-4EF8-A641-593BD758689B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209FD6-C9FF-4AFB-A770-54F3CAD7CDE3}">
      <dgm:prSet phldrT="[Text]"/>
      <dgm:spPr/>
      <dgm:t>
        <a:bodyPr/>
        <a:lstStyle/>
        <a:p>
          <a:r>
            <a:rPr lang="en-US"/>
            <a:t>FIFO</a:t>
          </a:r>
          <a:endParaRPr lang="en-US">
            <a:solidFill>
              <a:srgbClr val="00B050"/>
            </a:solidFill>
          </a:endParaRPr>
        </a:p>
      </dgm:t>
    </dgm:pt>
    <dgm:pt modelId="{B4987B31-A201-49C8-AA27-DE962D04D6C6}" type="parTrans" cxnId="{1E7F71DB-9888-4FFF-98C4-73A950298A0A}">
      <dgm:prSet/>
      <dgm:spPr/>
      <dgm:t>
        <a:bodyPr/>
        <a:lstStyle/>
        <a:p>
          <a:endParaRPr lang="en-US"/>
        </a:p>
      </dgm:t>
    </dgm:pt>
    <dgm:pt modelId="{1BCB4BA4-0526-4115-8C1A-7905DDB21F9C}" type="sibTrans" cxnId="{1E7F71DB-9888-4FFF-98C4-73A950298A0A}">
      <dgm:prSet/>
      <dgm:spPr/>
      <dgm:t>
        <a:bodyPr/>
        <a:lstStyle/>
        <a:p>
          <a:endParaRPr lang="en-US"/>
        </a:p>
      </dgm:t>
    </dgm:pt>
    <dgm:pt modelId="{8D3B361F-5D8C-4119-A048-72EBD46CF240}">
      <dgm:prSet phldrT="[Text]"/>
      <dgm:spPr/>
      <dgm:t>
        <a:bodyPr/>
        <a:lstStyle/>
        <a:p>
          <a:r>
            <a:rPr lang="en-US"/>
            <a:t>Maintain a </a:t>
          </a:r>
          <a:r>
            <a:rPr lang="en-US">
              <a:solidFill>
                <a:srgbClr val="0070C0"/>
              </a:solidFill>
            </a:rPr>
            <a:t>queue</a:t>
          </a:r>
          <a:r>
            <a:rPr lang="en-US"/>
            <a:t> of all processes	</a:t>
          </a:r>
          <a:endParaRPr lang="en-US">
            <a:solidFill>
              <a:srgbClr val="FF0000"/>
            </a:solidFill>
          </a:endParaRPr>
        </a:p>
      </dgm:t>
    </dgm:pt>
    <dgm:pt modelId="{6D4236A8-8AE4-46EE-BEFD-1ED5AD6C6DB0}" type="parTrans" cxnId="{08CA7384-0B87-4D5C-B558-1FAC8C0A3215}">
      <dgm:prSet/>
      <dgm:spPr/>
      <dgm:t>
        <a:bodyPr/>
        <a:lstStyle/>
        <a:p>
          <a:endParaRPr lang="en-US"/>
        </a:p>
      </dgm:t>
    </dgm:pt>
    <dgm:pt modelId="{C8CEACBE-B450-4C55-AD13-5531029CE488}" type="sibTrans" cxnId="{08CA7384-0B87-4D5C-B558-1FAC8C0A3215}">
      <dgm:prSet/>
      <dgm:spPr/>
      <dgm:t>
        <a:bodyPr/>
        <a:lstStyle/>
        <a:p>
          <a:endParaRPr lang="en-US"/>
        </a:p>
      </dgm:t>
    </dgm:pt>
    <dgm:pt modelId="{43C230B5-AE61-4050-AD2D-FC7010A5F8A5}">
      <dgm:prSet phldrT="[Text]"/>
      <dgm:spPr/>
      <dgm:t>
        <a:bodyPr/>
        <a:lstStyle/>
        <a:p>
          <a:r>
            <a:rPr lang="en-US"/>
            <a:t>At every point, choose the </a:t>
          </a:r>
          <a:r>
            <a:rPr lang="en-US">
              <a:solidFill>
                <a:srgbClr val="7030A0"/>
              </a:solidFill>
            </a:rPr>
            <a:t>process</a:t>
          </a:r>
          <a:r>
            <a:rPr lang="en-US"/>
            <a:t> at the </a:t>
          </a:r>
          <a:r>
            <a:rPr lang="en-US">
              <a:solidFill>
                <a:srgbClr val="FF0000"/>
              </a:solidFill>
            </a:rPr>
            <a:t>head</a:t>
          </a:r>
          <a:r>
            <a:rPr lang="en-US"/>
            <a:t> of the queue</a:t>
          </a:r>
        </a:p>
      </dgm:t>
    </dgm:pt>
    <dgm:pt modelId="{5AD84896-6A3B-4EEA-AC10-BDB25425D8B8}" type="parTrans" cxnId="{E0EDBC97-6AD3-4D51-B78A-20855603F9B7}">
      <dgm:prSet/>
      <dgm:spPr/>
      <dgm:t>
        <a:bodyPr/>
        <a:lstStyle/>
        <a:p>
          <a:endParaRPr lang="en-US"/>
        </a:p>
      </dgm:t>
    </dgm:pt>
    <dgm:pt modelId="{E79829D6-D279-43B5-98BE-BFFA2D5B97E3}" type="sibTrans" cxnId="{E0EDBC97-6AD3-4D51-B78A-20855603F9B7}">
      <dgm:prSet/>
      <dgm:spPr/>
      <dgm:t>
        <a:bodyPr/>
        <a:lstStyle/>
        <a:p>
          <a:endParaRPr lang="en-US"/>
        </a:p>
      </dgm:t>
    </dgm:pt>
    <dgm:pt modelId="{2BD14647-A0C4-4961-BCC9-B9D448560BE9}">
      <dgm:prSet phldrT="[Text]"/>
      <dgm:spPr/>
      <dgm:t>
        <a:bodyPr/>
        <a:lstStyle/>
        <a:p>
          <a:r>
            <a:rPr lang="en-US"/>
            <a:t>Problems with FIFO</a:t>
          </a:r>
          <a:endParaRPr lang="en-US">
            <a:solidFill>
              <a:srgbClr val="FF0000"/>
            </a:solidFill>
          </a:endParaRPr>
        </a:p>
      </dgm:t>
    </dgm:pt>
    <dgm:pt modelId="{7FB9A414-E744-4BC5-B92E-29057AF23638}" type="parTrans" cxnId="{20A9830F-7D80-4B27-8106-62EE7584DBAE}">
      <dgm:prSet/>
      <dgm:spPr/>
      <dgm:t>
        <a:bodyPr/>
        <a:lstStyle/>
        <a:p>
          <a:endParaRPr lang="en-US"/>
        </a:p>
      </dgm:t>
    </dgm:pt>
    <dgm:pt modelId="{0B50CD31-476B-4566-92EB-F3763E45E0A2}" type="sibTrans" cxnId="{20A9830F-7D80-4B27-8106-62EE7584DBAE}">
      <dgm:prSet/>
      <dgm:spPr/>
      <dgm:t>
        <a:bodyPr/>
        <a:lstStyle/>
        <a:p>
          <a:endParaRPr lang="en-US"/>
        </a:p>
      </dgm:t>
    </dgm:pt>
    <dgm:pt modelId="{CCD71A5C-055C-4EC9-8342-ACEB4C575D93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A long job might delay a lot of small </a:t>
          </a:r>
          <a:r>
            <a:rPr lang="en-US">
              <a:solidFill>
                <a:srgbClr val="00B050"/>
              </a:solidFill>
            </a:rPr>
            <a:t>jobs: </a:t>
          </a:r>
          <a:r>
            <a:rPr lang="en-US">
              <a:solidFill>
                <a:schemeClr val="tx1"/>
              </a:solidFill>
            </a:rPr>
            <a:t>convoy effect </a:t>
          </a:r>
        </a:p>
      </dgm:t>
    </dgm:pt>
    <dgm:pt modelId="{C264949E-A143-4045-9427-656289755746}" type="parTrans" cxnId="{8E856ACC-429F-47E6-A848-D2CBA6C063CC}">
      <dgm:prSet/>
      <dgm:spPr/>
      <dgm:t>
        <a:bodyPr/>
        <a:lstStyle/>
        <a:p>
          <a:endParaRPr lang="en-US"/>
        </a:p>
      </dgm:t>
    </dgm:pt>
    <dgm:pt modelId="{BF7EC4C6-6075-47D0-92EF-19DC65C94FC8}" type="sibTrans" cxnId="{8E856ACC-429F-47E6-A848-D2CBA6C063CC}">
      <dgm:prSet/>
      <dgm:spPr/>
      <dgm:t>
        <a:bodyPr/>
        <a:lstStyle/>
        <a:p>
          <a:endParaRPr lang="en-US"/>
        </a:p>
      </dgm:t>
    </dgm:pt>
    <dgm:pt modelId="{97AFC406-F170-4829-92C6-724FF42F5B21}">
      <dgm:prSet phldrT="[Text]"/>
      <dgm:spPr/>
      <dgm:t>
        <a:bodyPr/>
        <a:lstStyle/>
        <a:p>
          <a:r>
            <a:rPr lang="en-US"/>
            <a:t>Fairness</a:t>
          </a:r>
          <a:r>
            <a:rPr lang="en-US" baseline="0"/>
            <a:t> is an issue</a:t>
          </a:r>
          <a:endParaRPr lang="en-US"/>
        </a:p>
      </dgm:t>
    </dgm:pt>
    <dgm:pt modelId="{B700A85E-4A28-4DF3-B1E1-591C11428314}" type="parTrans" cxnId="{271FD731-783A-4360-B2EC-0D4EFA6AB3C0}">
      <dgm:prSet/>
      <dgm:spPr/>
      <dgm:t>
        <a:bodyPr/>
        <a:lstStyle/>
        <a:p>
          <a:endParaRPr lang="en-US"/>
        </a:p>
      </dgm:t>
    </dgm:pt>
    <dgm:pt modelId="{A960E43B-8528-46EB-BBE5-9E344FE80340}" type="sibTrans" cxnId="{271FD731-783A-4360-B2EC-0D4EFA6AB3C0}">
      <dgm:prSet/>
      <dgm:spPr/>
      <dgm:t>
        <a:bodyPr/>
        <a:lstStyle/>
        <a:p>
          <a:endParaRPr lang="en-US"/>
        </a:p>
      </dgm:t>
    </dgm:pt>
    <dgm:pt modelId="{C8F20743-A251-4F73-B871-847229F11C26}">
      <dgm:prSet phldrT="[Text]"/>
      <dgm:spPr/>
      <dgm:t>
        <a:bodyPr/>
        <a:lstStyle/>
        <a:p>
          <a:r>
            <a:rPr lang="en-US"/>
            <a:t>Round robin</a:t>
          </a:r>
        </a:p>
      </dgm:t>
    </dgm:pt>
    <dgm:pt modelId="{8D376FBF-87DC-434A-A10D-DE204B55ABFE}" type="parTrans" cxnId="{B352C8E5-C215-4F4D-B600-B31E89DE03DB}">
      <dgm:prSet/>
      <dgm:spPr/>
      <dgm:t>
        <a:bodyPr/>
        <a:lstStyle/>
        <a:p>
          <a:endParaRPr lang="en-US"/>
        </a:p>
      </dgm:t>
    </dgm:pt>
    <dgm:pt modelId="{362FFD00-7769-412A-A9FF-90566080419E}" type="sibTrans" cxnId="{B352C8E5-C215-4F4D-B600-B31E89DE03DB}">
      <dgm:prSet/>
      <dgm:spPr/>
      <dgm:t>
        <a:bodyPr/>
        <a:lstStyle/>
        <a:p>
          <a:endParaRPr lang="en-US"/>
        </a:p>
      </dgm:t>
    </dgm:pt>
    <dgm:pt modelId="{F81B7919-E3DC-4EF2-B121-1804C1CE922E}">
      <dgm:prSet phldrT="[Text]"/>
      <dgm:spPr/>
      <dgm:t>
        <a:bodyPr/>
        <a:lstStyle/>
        <a:p>
          <a:r>
            <a:rPr lang="en-US"/>
            <a:t>Run each job for one </a:t>
          </a:r>
          <a:r>
            <a:rPr lang="en-US">
              <a:solidFill>
                <a:srgbClr val="C00000"/>
              </a:solidFill>
            </a:rPr>
            <a:t>time quanta</a:t>
          </a:r>
        </a:p>
      </dgm:t>
    </dgm:pt>
    <dgm:pt modelId="{D275F1E4-5FF8-43E9-8834-3AB4F9F194FA}" type="parTrans" cxnId="{6945F26A-B28B-43CF-88AD-52A763B7AE6B}">
      <dgm:prSet/>
      <dgm:spPr/>
      <dgm:t>
        <a:bodyPr/>
        <a:lstStyle/>
        <a:p>
          <a:endParaRPr lang="en-US"/>
        </a:p>
      </dgm:t>
    </dgm:pt>
    <dgm:pt modelId="{6A665BAD-AD4B-4235-ADA5-5550B7965A3F}" type="sibTrans" cxnId="{6945F26A-B28B-43CF-88AD-52A763B7AE6B}">
      <dgm:prSet/>
      <dgm:spPr/>
      <dgm:t>
        <a:bodyPr/>
        <a:lstStyle/>
        <a:p>
          <a:endParaRPr lang="en-US"/>
        </a:p>
      </dgm:t>
    </dgm:pt>
    <dgm:pt modelId="{0975FAFF-793F-4CA9-B009-06389B933E66}">
      <dgm:prSet phldrT="[Text]"/>
      <dgm:spPr/>
      <dgm:t>
        <a:bodyPr/>
        <a:lstStyle/>
        <a:p>
          <a:r>
            <a:rPr lang="en-US"/>
            <a:t>Then </a:t>
          </a:r>
          <a:r>
            <a:rPr lang="en-US">
              <a:solidFill>
                <a:srgbClr val="00B050"/>
              </a:solidFill>
            </a:rPr>
            <a:t>preempt</a:t>
          </a:r>
          <a:r>
            <a:rPr lang="en-US"/>
            <a:t> the job and run a </a:t>
          </a:r>
          <a:r>
            <a:rPr lang="en-US">
              <a:solidFill>
                <a:srgbClr val="0070C0"/>
              </a:solidFill>
            </a:rPr>
            <a:t>new</a:t>
          </a:r>
          <a:r>
            <a:rPr lang="en-US"/>
            <a:t> job in round robin order</a:t>
          </a:r>
        </a:p>
      </dgm:t>
    </dgm:pt>
    <dgm:pt modelId="{BB8C2C74-5572-4CB6-B268-96C0073E8919}" type="parTrans" cxnId="{FF2DCEAD-7CA0-47F7-9CEE-D8E38CC66E6E}">
      <dgm:prSet/>
      <dgm:spPr/>
      <dgm:t>
        <a:bodyPr/>
        <a:lstStyle/>
        <a:p>
          <a:endParaRPr lang="en-US"/>
        </a:p>
      </dgm:t>
    </dgm:pt>
    <dgm:pt modelId="{CC0D2974-C655-4EDA-9556-F5EEA1BBC4AA}" type="sibTrans" cxnId="{FF2DCEAD-7CA0-47F7-9CEE-D8E38CC66E6E}">
      <dgm:prSet/>
      <dgm:spPr/>
      <dgm:t>
        <a:bodyPr/>
        <a:lstStyle/>
        <a:p>
          <a:endParaRPr lang="en-US"/>
        </a:p>
      </dgm:t>
    </dgm:pt>
    <dgm:pt modelId="{7E77454E-7008-45D4-852F-4E8DCACF029D}" type="pres">
      <dgm:prSet presAssocID="{B707E015-3480-4EF8-A641-593BD758689B}" presName="vert0" presStyleCnt="0">
        <dgm:presLayoutVars>
          <dgm:dir/>
          <dgm:animOne val="branch"/>
          <dgm:animLvl val="lvl"/>
        </dgm:presLayoutVars>
      </dgm:prSet>
      <dgm:spPr/>
    </dgm:pt>
    <dgm:pt modelId="{1E89FEBD-E1A5-48E9-A87F-AE473034E88F}" type="pres">
      <dgm:prSet presAssocID="{7A209FD6-C9FF-4AFB-A770-54F3CAD7CDE3}" presName="thickLine" presStyleLbl="alignNode1" presStyleIdx="0" presStyleCnt="3"/>
      <dgm:spPr/>
    </dgm:pt>
    <dgm:pt modelId="{2C50C1B1-604F-4BA0-8EA4-B997582B8F61}" type="pres">
      <dgm:prSet presAssocID="{7A209FD6-C9FF-4AFB-A770-54F3CAD7CDE3}" presName="horz1" presStyleCnt="0"/>
      <dgm:spPr/>
    </dgm:pt>
    <dgm:pt modelId="{C74C1827-E4CB-48BF-96AB-D8B80472AE7E}" type="pres">
      <dgm:prSet presAssocID="{7A209FD6-C9FF-4AFB-A770-54F3CAD7CDE3}" presName="tx1" presStyleLbl="revTx" presStyleIdx="0" presStyleCnt="9"/>
      <dgm:spPr/>
    </dgm:pt>
    <dgm:pt modelId="{4DC63C79-E284-418B-BB45-A0B666E51CB0}" type="pres">
      <dgm:prSet presAssocID="{7A209FD6-C9FF-4AFB-A770-54F3CAD7CDE3}" presName="vert1" presStyleCnt="0"/>
      <dgm:spPr/>
    </dgm:pt>
    <dgm:pt modelId="{52A50C6D-0072-45DB-A1C7-EF5E48FA5890}" type="pres">
      <dgm:prSet presAssocID="{8D3B361F-5D8C-4119-A048-72EBD46CF240}" presName="vertSpace2a" presStyleCnt="0"/>
      <dgm:spPr/>
    </dgm:pt>
    <dgm:pt modelId="{28FA477B-1803-4F46-AAB2-0FB856257071}" type="pres">
      <dgm:prSet presAssocID="{8D3B361F-5D8C-4119-A048-72EBD46CF240}" presName="horz2" presStyleCnt="0"/>
      <dgm:spPr/>
    </dgm:pt>
    <dgm:pt modelId="{923DCFF0-EF1B-4EE7-B130-DDCA3AD86C8B}" type="pres">
      <dgm:prSet presAssocID="{8D3B361F-5D8C-4119-A048-72EBD46CF240}" presName="horzSpace2" presStyleCnt="0"/>
      <dgm:spPr/>
    </dgm:pt>
    <dgm:pt modelId="{7D7AA208-74A9-467D-B9DF-DB8675F17707}" type="pres">
      <dgm:prSet presAssocID="{8D3B361F-5D8C-4119-A048-72EBD46CF240}" presName="tx2" presStyleLbl="revTx" presStyleIdx="1" presStyleCnt="9"/>
      <dgm:spPr/>
    </dgm:pt>
    <dgm:pt modelId="{BE64A55E-9BC4-4637-BF51-BA191A067657}" type="pres">
      <dgm:prSet presAssocID="{8D3B361F-5D8C-4119-A048-72EBD46CF240}" presName="vert2" presStyleCnt="0"/>
      <dgm:spPr/>
    </dgm:pt>
    <dgm:pt modelId="{AC3740BA-99D5-45DD-9841-B29992E7FA3F}" type="pres">
      <dgm:prSet presAssocID="{8D3B361F-5D8C-4119-A048-72EBD46CF240}" presName="thinLine2b" presStyleLbl="callout" presStyleIdx="0" presStyleCnt="6"/>
      <dgm:spPr/>
    </dgm:pt>
    <dgm:pt modelId="{DE8C0858-1B29-4C39-8A06-A052AE2CB913}" type="pres">
      <dgm:prSet presAssocID="{8D3B361F-5D8C-4119-A048-72EBD46CF240}" presName="vertSpace2b" presStyleCnt="0"/>
      <dgm:spPr/>
    </dgm:pt>
    <dgm:pt modelId="{989D793C-AA5E-43C4-8BD8-15FDF3DA8684}" type="pres">
      <dgm:prSet presAssocID="{43C230B5-AE61-4050-AD2D-FC7010A5F8A5}" presName="horz2" presStyleCnt="0"/>
      <dgm:spPr/>
    </dgm:pt>
    <dgm:pt modelId="{D8684423-C1AA-464C-AF7E-7C31A5E30E5C}" type="pres">
      <dgm:prSet presAssocID="{43C230B5-AE61-4050-AD2D-FC7010A5F8A5}" presName="horzSpace2" presStyleCnt="0"/>
      <dgm:spPr/>
    </dgm:pt>
    <dgm:pt modelId="{8121B837-2BC5-4323-9A8E-34865CF38CBB}" type="pres">
      <dgm:prSet presAssocID="{43C230B5-AE61-4050-AD2D-FC7010A5F8A5}" presName="tx2" presStyleLbl="revTx" presStyleIdx="2" presStyleCnt="9"/>
      <dgm:spPr/>
    </dgm:pt>
    <dgm:pt modelId="{FEA827A9-518B-4BEE-9B12-4209F2CFF6FE}" type="pres">
      <dgm:prSet presAssocID="{43C230B5-AE61-4050-AD2D-FC7010A5F8A5}" presName="vert2" presStyleCnt="0"/>
      <dgm:spPr/>
    </dgm:pt>
    <dgm:pt modelId="{A6215888-AFA8-43AB-AA3B-B9DF6441208E}" type="pres">
      <dgm:prSet presAssocID="{43C230B5-AE61-4050-AD2D-FC7010A5F8A5}" presName="thinLine2b" presStyleLbl="callout" presStyleIdx="1" presStyleCnt="6"/>
      <dgm:spPr/>
    </dgm:pt>
    <dgm:pt modelId="{19986510-4107-4644-B79D-220B6277AF0D}" type="pres">
      <dgm:prSet presAssocID="{43C230B5-AE61-4050-AD2D-FC7010A5F8A5}" presName="vertSpace2b" presStyleCnt="0"/>
      <dgm:spPr/>
    </dgm:pt>
    <dgm:pt modelId="{BBE11BD5-1EE5-4640-A69C-37503D7FCF04}" type="pres">
      <dgm:prSet presAssocID="{2BD14647-A0C4-4961-BCC9-B9D448560BE9}" presName="thickLine" presStyleLbl="alignNode1" presStyleIdx="1" presStyleCnt="3"/>
      <dgm:spPr/>
    </dgm:pt>
    <dgm:pt modelId="{BD8CD98E-16AF-4A96-97A6-408417A05619}" type="pres">
      <dgm:prSet presAssocID="{2BD14647-A0C4-4961-BCC9-B9D448560BE9}" presName="horz1" presStyleCnt="0"/>
      <dgm:spPr/>
    </dgm:pt>
    <dgm:pt modelId="{8E0EFF4C-1C22-412C-99DD-11DAE79D9898}" type="pres">
      <dgm:prSet presAssocID="{2BD14647-A0C4-4961-BCC9-B9D448560BE9}" presName="tx1" presStyleLbl="revTx" presStyleIdx="3" presStyleCnt="9"/>
      <dgm:spPr/>
    </dgm:pt>
    <dgm:pt modelId="{CEB17E0B-E7EE-415B-B49D-B5C153D0214F}" type="pres">
      <dgm:prSet presAssocID="{2BD14647-A0C4-4961-BCC9-B9D448560BE9}" presName="vert1" presStyleCnt="0"/>
      <dgm:spPr/>
    </dgm:pt>
    <dgm:pt modelId="{972FF55C-DA60-452C-B176-A02489B0E20A}" type="pres">
      <dgm:prSet presAssocID="{CCD71A5C-055C-4EC9-8342-ACEB4C575D93}" presName="vertSpace2a" presStyleCnt="0"/>
      <dgm:spPr/>
    </dgm:pt>
    <dgm:pt modelId="{78AD9F83-5B1D-4782-B3EE-316EE6B517EB}" type="pres">
      <dgm:prSet presAssocID="{CCD71A5C-055C-4EC9-8342-ACEB4C575D93}" presName="horz2" presStyleCnt="0"/>
      <dgm:spPr/>
    </dgm:pt>
    <dgm:pt modelId="{DF872DA0-619B-4EF7-80DF-E2161D69914F}" type="pres">
      <dgm:prSet presAssocID="{CCD71A5C-055C-4EC9-8342-ACEB4C575D93}" presName="horzSpace2" presStyleCnt="0"/>
      <dgm:spPr/>
    </dgm:pt>
    <dgm:pt modelId="{6072D0EA-1ABF-488A-9D83-F6728CF6E5AC}" type="pres">
      <dgm:prSet presAssocID="{CCD71A5C-055C-4EC9-8342-ACEB4C575D93}" presName="tx2" presStyleLbl="revTx" presStyleIdx="4" presStyleCnt="9"/>
      <dgm:spPr/>
    </dgm:pt>
    <dgm:pt modelId="{1DDE5890-B791-4504-BA8B-E41E80B07AA2}" type="pres">
      <dgm:prSet presAssocID="{CCD71A5C-055C-4EC9-8342-ACEB4C575D93}" presName="vert2" presStyleCnt="0"/>
      <dgm:spPr/>
    </dgm:pt>
    <dgm:pt modelId="{D6DD54D7-74BD-4AE2-91BF-14BE25C33B47}" type="pres">
      <dgm:prSet presAssocID="{CCD71A5C-055C-4EC9-8342-ACEB4C575D93}" presName="thinLine2b" presStyleLbl="callout" presStyleIdx="2" presStyleCnt="6"/>
      <dgm:spPr/>
    </dgm:pt>
    <dgm:pt modelId="{B3EE8F32-9F73-473B-A3FB-7CA4BF528EC9}" type="pres">
      <dgm:prSet presAssocID="{CCD71A5C-055C-4EC9-8342-ACEB4C575D93}" presName="vertSpace2b" presStyleCnt="0"/>
      <dgm:spPr/>
    </dgm:pt>
    <dgm:pt modelId="{C5F4E673-8A04-4868-B039-775582CEEDD1}" type="pres">
      <dgm:prSet presAssocID="{97AFC406-F170-4829-92C6-724FF42F5B21}" presName="horz2" presStyleCnt="0"/>
      <dgm:spPr/>
    </dgm:pt>
    <dgm:pt modelId="{E1E44195-1DB6-4AC2-A1CC-C68BACADD0EE}" type="pres">
      <dgm:prSet presAssocID="{97AFC406-F170-4829-92C6-724FF42F5B21}" presName="horzSpace2" presStyleCnt="0"/>
      <dgm:spPr/>
    </dgm:pt>
    <dgm:pt modelId="{CF6A9C36-B051-41FA-8787-4E8CF3AB3A61}" type="pres">
      <dgm:prSet presAssocID="{97AFC406-F170-4829-92C6-724FF42F5B21}" presName="tx2" presStyleLbl="revTx" presStyleIdx="5" presStyleCnt="9"/>
      <dgm:spPr/>
    </dgm:pt>
    <dgm:pt modelId="{83F7E0E5-D773-4B21-BDE6-F9526FA76760}" type="pres">
      <dgm:prSet presAssocID="{97AFC406-F170-4829-92C6-724FF42F5B21}" presName="vert2" presStyleCnt="0"/>
      <dgm:spPr/>
    </dgm:pt>
    <dgm:pt modelId="{3C6CEA83-DE0B-409D-B174-09C4AE3E7058}" type="pres">
      <dgm:prSet presAssocID="{97AFC406-F170-4829-92C6-724FF42F5B21}" presName="thinLine2b" presStyleLbl="callout" presStyleIdx="3" presStyleCnt="6"/>
      <dgm:spPr/>
    </dgm:pt>
    <dgm:pt modelId="{7E0FF32E-B093-4D56-A63B-F735F61BA557}" type="pres">
      <dgm:prSet presAssocID="{97AFC406-F170-4829-92C6-724FF42F5B21}" presName="vertSpace2b" presStyleCnt="0"/>
      <dgm:spPr/>
    </dgm:pt>
    <dgm:pt modelId="{5447B767-A49B-4506-8982-F784695402A1}" type="pres">
      <dgm:prSet presAssocID="{C8F20743-A251-4F73-B871-847229F11C26}" presName="thickLine" presStyleLbl="alignNode1" presStyleIdx="2" presStyleCnt="3"/>
      <dgm:spPr/>
    </dgm:pt>
    <dgm:pt modelId="{3DF643E8-9E20-4389-9EE6-863DBB052989}" type="pres">
      <dgm:prSet presAssocID="{C8F20743-A251-4F73-B871-847229F11C26}" presName="horz1" presStyleCnt="0"/>
      <dgm:spPr/>
    </dgm:pt>
    <dgm:pt modelId="{51262B0B-BD95-407A-9B77-F8470D04D2C3}" type="pres">
      <dgm:prSet presAssocID="{C8F20743-A251-4F73-B871-847229F11C26}" presName="tx1" presStyleLbl="revTx" presStyleIdx="6" presStyleCnt="9"/>
      <dgm:spPr/>
    </dgm:pt>
    <dgm:pt modelId="{3B87A08D-C852-40C2-A3C3-BBD01F81E40E}" type="pres">
      <dgm:prSet presAssocID="{C8F20743-A251-4F73-B871-847229F11C26}" presName="vert1" presStyleCnt="0"/>
      <dgm:spPr/>
    </dgm:pt>
    <dgm:pt modelId="{ECEAF138-C51A-43F1-8AC8-1D85C244E44A}" type="pres">
      <dgm:prSet presAssocID="{F81B7919-E3DC-4EF2-B121-1804C1CE922E}" presName="vertSpace2a" presStyleCnt="0"/>
      <dgm:spPr/>
    </dgm:pt>
    <dgm:pt modelId="{8E01EA27-B0CE-4E24-ABB4-26BA5171B4C8}" type="pres">
      <dgm:prSet presAssocID="{F81B7919-E3DC-4EF2-B121-1804C1CE922E}" presName="horz2" presStyleCnt="0"/>
      <dgm:spPr/>
    </dgm:pt>
    <dgm:pt modelId="{B81B31EC-1E47-4C46-9295-200CB831B24E}" type="pres">
      <dgm:prSet presAssocID="{F81B7919-E3DC-4EF2-B121-1804C1CE922E}" presName="horzSpace2" presStyleCnt="0"/>
      <dgm:spPr/>
    </dgm:pt>
    <dgm:pt modelId="{A61D45D3-B6C3-409E-99DA-10C27C9DB543}" type="pres">
      <dgm:prSet presAssocID="{F81B7919-E3DC-4EF2-B121-1804C1CE922E}" presName="tx2" presStyleLbl="revTx" presStyleIdx="7" presStyleCnt="9"/>
      <dgm:spPr/>
    </dgm:pt>
    <dgm:pt modelId="{6AC534C5-3A87-4649-B98D-7E4C6B24FDC9}" type="pres">
      <dgm:prSet presAssocID="{F81B7919-E3DC-4EF2-B121-1804C1CE922E}" presName="vert2" presStyleCnt="0"/>
      <dgm:spPr/>
    </dgm:pt>
    <dgm:pt modelId="{00682077-DB77-4330-94BA-52B0061C2797}" type="pres">
      <dgm:prSet presAssocID="{F81B7919-E3DC-4EF2-B121-1804C1CE922E}" presName="thinLine2b" presStyleLbl="callout" presStyleIdx="4" presStyleCnt="6"/>
      <dgm:spPr/>
    </dgm:pt>
    <dgm:pt modelId="{7AC62B7C-742A-46CB-A980-293C3ED9F1E4}" type="pres">
      <dgm:prSet presAssocID="{F81B7919-E3DC-4EF2-B121-1804C1CE922E}" presName="vertSpace2b" presStyleCnt="0"/>
      <dgm:spPr/>
    </dgm:pt>
    <dgm:pt modelId="{41BDF9D6-8FB7-4B08-9611-FD3DB6A952F3}" type="pres">
      <dgm:prSet presAssocID="{0975FAFF-793F-4CA9-B009-06389B933E66}" presName="horz2" presStyleCnt="0"/>
      <dgm:spPr/>
    </dgm:pt>
    <dgm:pt modelId="{955E0A43-40D0-4F6A-AD2F-8837D7C1FA25}" type="pres">
      <dgm:prSet presAssocID="{0975FAFF-793F-4CA9-B009-06389B933E66}" presName="horzSpace2" presStyleCnt="0"/>
      <dgm:spPr/>
    </dgm:pt>
    <dgm:pt modelId="{B077D896-E005-4F83-83E0-A3708ACD73B2}" type="pres">
      <dgm:prSet presAssocID="{0975FAFF-793F-4CA9-B009-06389B933E66}" presName="tx2" presStyleLbl="revTx" presStyleIdx="8" presStyleCnt="9"/>
      <dgm:spPr/>
    </dgm:pt>
    <dgm:pt modelId="{E81CE10B-73A2-401E-A431-0623F4881281}" type="pres">
      <dgm:prSet presAssocID="{0975FAFF-793F-4CA9-B009-06389B933E66}" presName="vert2" presStyleCnt="0"/>
      <dgm:spPr/>
    </dgm:pt>
    <dgm:pt modelId="{6F438830-5D05-42D6-B590-F04191C43883}" type="pres">
      <dgm:prSet presAssocID="{0975FAFF-793F-4CA9-B009-06389B933E66}" presName="thinLine2b" presStyleLbl="callout" presStyleIdx="5" presStyleCnt="6"/>
      <dgm:spPr/>
    </dgm:pt>
    <dgm:pt modelId="{98F05479-209B-47C9-ACD8-1AC5866F34C1}" type="pres">
      <dgm:prSet presAssocID="{0975FAFF-793F-4CA9-B009-06389B933E66}" presName="vertSpace2b" presStyleCnt="0"/>
      <dgm:spPr/>
    </dgm:pt>
  </dgm:ptLst>
  <dgm:cxnLst>
    <dgm:cxn modelId="{A5DFBA0D-0AB1-475F-927C-740033DB59E1}" type="presOf" srcId="{CCD71A5C-055C-4EC9-8342-ACEB4C575D93}" destId="{6072D0EA-1ABF-488A-9D83-F6728CF6E5AC}" srcOrd="0" destOrd="0" presId="urn:microsoft.com/office/officeart/2008/layout/LinedList"/>
    <dgm:cxn modelId="{20A9830F-7D80-4B27-8106-62EE7584DBAE}" srcId="{B707E015-3480-4EF8-A641-593BD758689B}" destId="{2BD14647-A0C4-4961-BCC9-B9D448560BE9}" srcOrd="1" destOrd="0" parTransId="{7FB9A414-E744-4BC5-B92E-29057AF23638}" sibTransId="{0B50CD31-476B-4566-92EB-F3763E45E0A2}"/>
    <dgm:cxn modelId="{3BF06411-769A-4F3C-9949-E01F8A94E11C}" type="presOf" srcId="{8D3B361F-5D8C-4119-A048-72EBD46CF240}" destId="{7D7AA208-74A9-467D-B9DF-DB8675F17707}" srcOrd="0" destOrd="0" presId="urn:microsoft.com/office/officeart/2008/layout/LinedList"/>
    <dgm:cxn modelId="{271FD731-783A-4360-B2EC-0D4EFA6AB3C0}" srcId="{2BD14647-A0C4-4961-BCC9-B9D448560BE9}" destId="{97AFC406-F170-4829-92C6-724FF42F5B21}" srcOrd="1" destOrd="0" parTransId="{B700A85E-4A28-4DF3-B1E1-591C11428314}" sibTransId="{A960E43B-8528-46EB-BBE5-9E344FE80340}"/>
    <dgm:cxn modelId="{8345F739-5990-4237-9AA3-E9563996C26D}" type="presOf" srcId="{97AFC406-F170-4829-92C6-724FF42F5B21}" destId="{CF6A9C36-B051-41FA-8787-4E8CF3AB3A61}" srcOrd="0" destOrd="0" presId="urn:microsoft.com/office/officeart/2008/layout/LinedList"/>
    <dgm:cxn modelId="{6945F26A-B28B-43CF-88AD-52A763B7AE6B}" srcId="{C8F20743-A251-4F73-B871-847229F11C26}" destId="{F81B7919-E3DC-4EF2-B121-1804C1CE922E}" srcOrd="0" destOrd="0" parTransId="{D275F1E4-5FF8-43E9-8834-3AB4F9F194FA}" sibTransId="{6A665BAD-AD4B-4235-ADA5-5550B7965A3F}"/>
    <dgm:cxn modelId="{766C8775-9C74-402E-8BD8-A384F28E704F}" type="presOf" srcId="{B707E015-3480-4EF8-A641-593BD758689B}" destId="{7E77454E-7008-45D4-852F-4E8DCACF029D}" srcOrd="0" destOrd="0" presId="urn:microsoft.com/office/officeart/2008/layout/LinedList"/>
    <dgm:cxn modelId="{1DB6B683-3374-4ED1-A7DD-6A1C0A33B337}" type="presOf" srcId="{2BD14647-A0C4-4961-BCC9-B9D448560BE9}" destId="{8E0EFF4C-1C22-412C-99DD-11DAE79D9898}" srcOrd="0" destOrd="0" presId="urn:microsoft.com/office/officeart/2008/layout/LinedList"/>
    <dgm:cxn modelId="{08CA7384-0B87-4D5C-B558-1FAC8C0A3215}" srcId="{7A209FD6-C9FF-4AFB-A770-54F3CAD7CDE3}" destId="{8D3B361F-5D8C-4119-A048-72EBD46CF240}" srcOrd="0" destOrd="0" parTransId="{6D4236A8-8AE4-46EE-BEFD-1ED5AD6C6DB0}" sibTransId="{C8CEACBE-B450-4C55-AD13-5531029CE488}"/>
    <dgm:cxn modelId="{7E03C584-875F-459E-9CD6-587138347481}" type="presOf" srcId="{F81B7919-E3DC-4EF2-B121-1804C1CE922E}" destId="{A61D45D3-B6C3-409E-99DA-10C27C9DB543}" srcOrd="0" destOrd="0" presId="urn:microsoft.com/office/officeart/2008/layout/LinedList"/>
    <dgm:cxn modelId="{B02D5C97-2D8B-4E41-80F9-14702E3932E0}" type="presOf" srcId="{43C230B5-AE61-4050-AD2D-FC7010A5F8A5}" destId="{8121B837-2BC5-4323-9A8E-34865CF38CBB}" srcOrd="0" destOrd="0" presId="urn:microsoft.com/office/officeart/2008/layout/LinedList"/>
    <dgm:cxn modelId="{E0EDBC97-6AD3-4D51-B78A-20855603F9B7}" srcId="{7A209FD6-C9FF-4AFB-A770-54F3CAD7CDE3}" destId="{43C230B5-AE61-4050-AD2D-FC7010A5F8A5}" srcOrd="1" destOrd="0" parTransId="{5AD84896-6A3B-4EEA-AC10-BDB25425D8B8}" sibTransId="{E79829D6-D279-43B5-98BE-BFFA2D5B97E3}"/>
    <dgm:cxn modelId="{F08005A8-6F8D-41E9-8D33-8BEA3A1432A0}" type="presOf" srcId="{C8F20743-A251-4F73-B871-847229F11C26}" destId="{51262B0B-BD95-407A-9B77-F8470D04D2C3}" srcOrd="0" destOrd="0" presId="urn:microsoft.com/office/officeart/2008/layout/LinedList"/>
    <dgm:cxn modelId="{FF2DCEAD-7CA0-47F7-9CEE-D8E38CC66E6E}" srcId="{C8F20743-A251-4F73-B871-847229F11C26}" destId="{0975FAFF-793F-4CA9-B009-06389B933E66}" srcOrd="1" destOrd="0" parTransId="{BB8C2C74-5572-4CB6-B268-96C0073E8919}" sibTransId="{CC0D2974-C655-4EDA-9556-F5EEA1BBC4AA}"/>
    <dgm:cxn modelId="{B8FEE7C8-4DD2-4FD2-B6BE-8ECE77D7ED53}" type="presOf" srcId="{7A209FD6-C9FF-4AFB-A770-54F3CAD7CDE3}" destId="{C74C1827-E4CB-48BF-96AB-D8B80472AE7E}" srcOrd="0" destOrd="0" presId="urn:microsoft.com/office/officeart/2008/layout/LinedList"/>
    <dgm:cxn modelId="{8E856ACC-429F-47E6-A848-D2CBA6C063CC}" srcId="{2BD14647-A0C4-4961-BCC9-B9D448560BE9}" destId="{CCD71A5C-055C-4EC9-8342-ACEB4C575D93}" srcOrd="0" destOrd="0" parTransId="{C264949E-A143-4045-9427-656289755746}" sibTransId="{BF7EC4C6-6075-47D0-92EF-19DC65C94FC8}"/>
    <dgm:cxn modelId="{BC054DCC-6956-4D29-B97C-05EDA082451B}" type="presOf" srcId="{0975FAFF-793F-4CA9-B009-06389B933E66}" destId="{B077D896-E005-4F83-83E0-A3708ACD73B2}" srcOrd="0" destOrd="0" presId="urn:microsoft.com/office/officeart/2008/layout/LinedList"/>
    <dgm:cxn modelId="{1E7F71DB-9888-4FFF-98C4-73A950298A0A}" srcId="{B707E015-3480-4EF8-A641-593BD758689B}" destId="{7A209FD6-C9FF-4AFB-A770-54F3CAD7CDE3}" srcOrd="0" destOrd="0" parTransId="{B4987B31-A201-49C8-AA27-DE962D04D6C6}" sibTransId="{1BCB4BA4-0526-4115-8C1A-7905DDB21F9C}"/>
    <dgm:cxn modelId="{B352C8E5-C215-4F4D-B600-B31E89DE03DB}" srcId="{B707E015-3480-4EF8-A641-593BD758689B}" destId="{C8F20743-A251-4F73-B871-847229F11C26}" srcOrd="2" destOrd="0" parTransId="{8D376FBF-87DC-434A-A10D-DE204B55ABFE}" sibTransId="{362FFD00-7769-412A-A9FF-90566080419E}"/>
    <dgm:cxn modelId="{47AE8351-ACDA-4751-A133-BC78B80E2E49}" type="presParOf" srcId="{7E77454E-7008-45D4-852F-4E8DCACF029D}" destId="{1E89FEBD-E1A5-48E9-A87F-AE473034E88F}" srcOrd="0" destOrd="0" presId="urn:microsoft.com/office/officeart/2008/layout/LinedList"/>
    <dgm:cxn modelId="{A9682D9E-5FA3-4582-8C2C-E476B19B0E23}" type="presParOf" srcId="{7E77454E-7008-45D4-852F-4E8DCACF029D}" destId="{2C50C1B1-604F-4BA0-8EA4-B997582B8F61}" srcOrd="1" destOrd="0" presId="urn:microsoft.com/office/officeart/2008/layout/LinedList"/>
    <dgm:cxn modelId="{20B87B23-B1A1-473B-88C8-B8BE446E9194}" type="presParOf" srcId="{2C50C1B1-604F-4BA0-8EA4-B997582B8F61}" destId="{C74C1827-E4CB-48BF-96AB-D8B80472AE7E}" srcOrd="0" destOrd="0" presId="urn:microsoft.com/office/officeart/2008/layout/LinedList"/>
    <dgm:cxn modelId="{18A3597C-F62A-4E4A-AEA9-149DF7C7E254}" type="presParOf" srcId="{2C50C1B1-604F-4BA0-8EA4-B997582B8F61}" destId="{4DC63C79-E284-418B-BB45-A0B666E51CB0}" srcOrd="1" destOrd="0" presId="urn:microsoft.com/office/officeart/2008/layout/LinedList"/>
    <dgm:cxn modelId="{6F039179-6F26-4102-B66B-82D0B2CA21BF}" type="presParOf" srcId="{4DC63C79-E284-418B-BB45-A0B666E51CB0}" destId="{52A50C6D-0072-45DB-A1C7-EF5E48FA5890}" srcOrd="0" destOrd="0" presId="urn:microsoft.com/office/officeart/2008/layout/LinedList"/>
    <dgm:cxn modelId="{1F2F96A5-67FD-40DC-B942-A4D68DD55173}" type="presParOf" srcId="{4DC63C79-E284-418B-BB45-A0B666E51CB0}" destId="{28FA477B-1803-4F46-AAB2-0FB856257071}" srcOrd="1" destOrd="0" presId="urn:microsoft.com/office/officeart/2008/layout/LinedList"/>
    <dgm:cxn modelId="{D2EF17C1-936D-4D0E-95C4-652CF0E5A821}" type="presParOf" srcId="{28FA477B-1803-4F46-AAB2-0FB856257071}" destId="{923DCFF0-EF1B-4EE7-B130-DDCA3AD86C8B}" srcOrd="0" destOrd="0" presId="urn:microsoft.com/office/officeart/2008/layout/LinedList"/>
    <dgm:cxn modelId="{47C8571A-269E-4778-B43D-A166B7DAE67E}" type="presParOf" srcId="{28FA477B-1803-4F46-AAB2-0FB856257071}" destId="{7D7AA208-74A9-467D-B9DF-DB8675F17707}" srcOrd="1" destOrd="0" presId="urn:microsoft.com/office/officeart/2008/layout/LinedList"/>
    <dgm:cxn modelId="{26DA9541-ABFB-48CA-AD88-9EC8D1ABA5C4}" type="presParOf" srcId="{28FA477B-1803-4F46-AAB2-0FB856257071}" destId="{BE64A55E-9BC4-4637-BF51-BA191A067657}" srcOrd="2" destOrd="0" presId="urn:microsoft.com/office/officeart/2008/layout/LinedList"/>
    <dgm:cxn modelId="{E369E4FA-5237-40B6-B9A1-1FB0C2C54E06}" type="presParOf" srcId="{4DC63C79-E284-418B-BB45-A0B666E51CB0}" destId="{AC3740BA-99D5-45DD-9841-B29992E7FA3F}" srcOrd="2" destOrd="0" presId="urn:microsoft.com/office/officeart/2008/layout/LinedList"/>
    <dgm:cxn modelId="{428005C2-6C36-4160-B0E9-A83B1A5A79D1}" type="presParOf" srcId="{4DC63C79-E284-418B-BB45-A0B666E51CB0}" destId="{DE8C0858-1B29-4C39-8A06-A052AE2CB913}" srcOrd="3" destOrd="0" presId="urn:microsoft.com/office/officeart/2008/layout/LinedList"/>
    <dgm:cxn modelId="{D07304EE-26DA-4FCE-834A-835CBF5F0DFF}" type="presParOf" srcId="{4DC63C79-E284-418B-BB45-A0B666E51CB0}" destId="{989D793C-AA5E-43C4-8BD8-15FDF3DA8684}" srcOrd="4" destOrd="0" presId="urn:microsoft.com/office/officeart/2008/layout/LinedList"/>
    <dgm:cxn modelId="{188ABCDB-CD19-4A28-B764-EE88323AE37A}" type="presParOf" srcId="{989D793C-AA5E-43C4-8BD8-15FDF3DA8684}" destId="{D8684423-C1AA-464C-AF7E-7C31A5E30E5C}" srcOrd="0" destOrd="0" presId="urn:microsoft.com/office/officeart/2008/layout/LinedList"/>
    <dgm:cxn modelId="{8854F6FE-ECC1-49A7-A13C-A1273FFC565C}" type="presParOf" srcId="{989D793C-AA5E-43C4-8BD8-15FDF3DA8684}" destId="{8121B837-2BC5-4323-9A8E-34865CF38CBB}" srcOrd="1" destOrd="0" presId="urn:microsoft.com/office/officeart/2008/layout/LinedList"/>
    <dgm:cxn modelId="{9B5904EE-564E-4C21-81B0-557FB3465EB6}" type="presParOf" srcId="{989D793C-AA5E-43C4-8BD8-15FDF3DA8684}" destId="{FEA827A9-518B-4BEE-9B12-4209F2CFF6FE}" srcOrd="2" destOrd="0" presId="urn:microsoft.com/office/officeart/2008/layout/LinedList"/>
    <dgm:cxn modelId="{FC683A40-530A-48B4-B37D-0814B7BA74E2}" type="presParOf" srcId="{4DC63C79-E284-418B-BB45-A0B666E51CB0}" destId="{A6215888-AFA8-43AB-AA3B-B9DF6441208E}" srcOrd="5" destOrd="0" presId="urn:microsoft.com/office/officeart/2008/layout/LinedList"/>
    <dgm:cxn modelId="{A70543D5-09ED-4422-BEBE-5A1D136402F1}" type="presParOf" srcId="{4DC63C79-E284-418B-BB45-A0B666E51CB0}" destId="{19986510-4107-4644-B79D-220B6277AF0D}" srcOrd="6" destOrd="0" presId="urn:microsoft.com/office/officeart/2008/layout/LinedList"/>
    <dgm:cxn modelId="{997F6F05-6446-4341-B7AB-0997AF6FA4C8}" type="presParOf" srcId="{7E77454E-7008-45D4-852F-4E8DCACF029D}" destId="{BBE11BD5-1EE5-4640-A69C-37503D7FCF04}" srcOrd="2" destOrd="0" presId="urn:microsoft.com/office/officeart/2008/layout/LinedList"/>
    <dgm:cxn modelId="{2CDA3B1F-7022-4A4D-8110-B43D3263E10F}" type="presParOf" srcId="{7E77454E-7008-45D4-852F-4E8DCACF029D}" destId="{BD8CD98E-16AF-4A96-97A6-408417A05619}" srcOrd="3" destOrd="0" presId="urn:microsoft.com/office/officeart/2008/layout/LinedList"/>
    <dgm:cxn modelId="{197135E2-D895-4548-B615-4F7925AE69B4}" type="presParOf" srcId="{BD8CD98E-16AF-4A96-97A6-408417A05619}" destId="{8E0EFF4C-1C22-412C-99DD-11DAE79D9898}" srcOrd="0" destOrd="0" presId="urn:microsoft.com/office/officeart/2008/layout/LinedList"/>
    <dgm:cxn modelId="{7F2EB798-7F1A-459A-B083-67F5D9C2B5AE}" type="presParOf" srcId="{BD8CD98E-16AF-4A96-97A6-408417A05619}" destId="{CEB17E0B-E7EE-415B-B49D-B5C153D0214F}" srcOrd="1" destOrd="0" presId="urn:microsoft.com/office/officeart/2008/layout/LinedList"/>
    <dgm:cxn modelId="{94FBF47D-B7DE-4679-959D-E6C017921EB7}" type="presParOf" srcId="{CEB17E0B-E7EE-415B-B49D-B5C153D0214F}" destId="{972FF55C-DA60-452C-B176-A02489B0E20A}" srcOrd="0" destOrd="0" presId="urn:microsoft.com/office/officeart/2008/layout/LinedList"/>
    <dgm:cxn modelId="{71F0EE89-8470-48E2-A2D6-A5567AA92159}" type="presParOf" srcId="{CEB17E0B-E7EE-415B-B49D-B5C153D0214F}" destId="{78AD9F83-5B1D-4782-B3EE-316EE6B517EB}" srcOrd="1" destOrd="0" presId="urn:microsoft.com/office/officeart/2008/layout/LinedList"/>
    <dgm:cxn modelId="{89E7C5EC-4CAA-4B1C-A565-60DBD54C8DD5}" type="presParOf" srcId="{78AD9F83-5B1D-4782-B3EE-316EE6B517EB}" destId="{DF872DA0-619B-4EF7-80DF-E2161D69914F}" srcOrd="0" destOrd="0" presId="urn:microsoft.com/office/officeart/2008/layout/LinedList"/>
    <dgm:cxn modelId="{786D2CEE-C94F-42D3-A9C2-338D9D9D513F}" type="presParOf" srcId="{78AD9F83-5B1D-4782-B3EE-316EE6B517EB}" destId="{6072D0EA-1ABF-488A-9D83-F6728CF6E5AC}" srcOrd="1" destOrd="0" presId="urn:microsoft.com/office/officeart/2008/layout/LinedList"/>
    <dgm:cxn modelId="{5784E559-6622-4E61-A6AB-49BDBDAD7E51}" type="presParOf" srcId="{78AD9F83-5B1D-4782-B3EE-316EE6B517EB}" destId="{1DDE5890-B791-4504-BA8B-E41E80B07AA2}" srcOrd="2" destOrd="0" presId="urn:microsoft.com/office/officeart/2008/layout/LinedList"/>
    <dgm:cxn modelId="{F7BDA921-F2B2-4359-A2D5-2574A6953266}" type="presParOf" srcId="{CEB17E0B-E7EE-415B-B49D-B5C153D0214F}" destId="{D6DD54D7-74BD-4AE2-91BF-14BE25C33B47}" srcOrd="2" destOrd="0" presId="urn:microsoft.com/office/officeart/2008/layout/LinedList"/>
    <dgm:cxn modelId="{4CC8563C-E5BE-4464-8FBA-252C23673FD2}" type="presParOf" srcId="{CEB17E0B-E7EE-415B-B49D-B5C153D0214F}" destId="{B3EE8F32-9F73-473B-A3FB-7CA4BF528EC9}" srcOrd="3" destOrd="0" presId="urn:microsoft.com/office/officeart/2008/layout/LinedList"/>
    <dgm:cxn modelId="{1B309B65-8FDC-4C7C-9A21-30FEA020AE86}" type="presParOf" srcId="{CEB17E0B-E7EE-415B-B49D-B5C153D0214F}" destId="{C5F4E673-8A04-4868-B039-775582CEEDD1}" srcOrd="4" destOrd="0" presId="urn:microsoft.com/office/officeart/2008/layout/LinedList"/>
    <dgm:cxn modelId="{281B92CB-EAA2-4D1F-829E-52F4AA5CACFD}" type="presParOf" srcId="{C5F4E673-8A04-4868-B039-775582CEEDD1}" destId="{E1E44195-1DB6-4AC2-A1CC-C68BACADD0EE}" srcOrd="0" destOrd="0" presId="urn:microsoft.com/office/officeart/2008/layout/LinedList"/>
    <dgm:cxn modelId="{3A67F1AF-7EA7-429C-A26E-3F723AAF2C04}" type="presParOf" srcId="{C5F4E673-8A04-4868-B039-775582CEEDD1}" destId="{CF6A9C36-B051-41FA-8787-4E8CF3AB3A61}" srcOrd="1" destOrd="0" presId="urn:microsoft.com/office/officeart/2008/layout/LinedList"/>
    <dgm:cxn modelId="{1171A015-AE85-4E69-B1CF-CD108A8F3E81}" type="presParOf" srcId="{C5F4E673-8A04-4868-B039-775582CEEDD1}" destId="{83F7E0E5-D773-4B21-BDE6-F9526FA76760}" srcOrd="2" destOrd="0" presId="urn:microsoft.com/office/officeart/2008/layout/LinedList"/>
    <dgm:cxn modelId="{50CD6132-0FFB-41EF-A90A-4018A2BF82EA}" type="presParOf" srcId="{CEB17E0B-E7EE-415B-B49D-B5C153D0214F}" destId="{3C6CEA83-DE0B-409D-B174-09C4AE3E7058}" srcOrd="5" destOrd="0" presId="urn:microsoft.com/office/officeart/2008/layout/LinedList"/>
    <dgm:cxn modelId="{9596B4A7-A417-4A1D-B56F-00C074CD40C9}" type="presParOf" srcId="{CEB17E0B-E7EE-415B-B49D-B5C153D0214F}" destId="{7E0FF32E-B093-4D56-A63B-F735F61BA557}" srcOrd="6" destOrd="0" presId="urn:microsoft.com/office/officeart/2008/layout/LinedList"/>
    <dgm:cxn modelId="{B5FDFB42-A476-4DB5-B7AB-8C84732709C9}" type="presParOf" srcId="{7E77454E-7008-45D4-852F-4E8DCACF029D}" destId="{5447B767-A49B-4506-8982-F784695402A1}" srcOrd="4" destOrd="0" presId="urn:microsoft.com/office/officeart/2008/layout/LinedList"/>
    <dgm:cxn modelId="{20A2553D-B613-4C51-9A6A-FFEDC85E48E8}" type="presParOf" srcId="{7E77454E-7008-45D4-852F-4E8DCACF029D}" destId="{3DF643E8-9E20-4389-9EE6-863DBB052989}" srcOrd="5" destOrd="0" presId="urn:microsoft.com/office/officeart/2008/layout/LinedList"/>
    <dgm:cxn modelId="{DF3E4AC3-DAA9-48EE-9AAF-F1A65138EE1E}" type="presParOf" srcId="{3DF643E8-9E20-4389-9EE6-863DBB052989}" destId="{51262B0B-BD95-407A-9B77-F8470D04D2C3}" srcOrd="0" destOrd="0" presId="urn:microsoft.com/office/officeart/2008/layout/LinedList"/>
    <dgm:cxn modelId="{7A1E0BED-8EEA-4C4E-AC30-7AF3F42A37AC}" type="presParOf" srcId="{3DF643E8-9E20-4389-9EE6-863DBB052989}" destId="{3B87A08D-C852-40C2-A3C3-BBD01F81E40E}" srcOrd="1" destOrd="0" presId="urn:microsoft.com/office/officeart/2008/layout/LinedList"/>
    <dgm:cxn modelId="{1C6E4584-A83C-4A50-8E44-CCD4812A0912}" type="presParOf" srcId="{3B87A08D-C852-40C2-A3C3-BBD01F81E40E}" destId="{ECEAF138-C51A-43F1-8AC8-1D85C244E44A}" srcOrd="0" destOrd="0" presId="urn:microsoft.com/office/officeart/2008/layout/LinedList"/>
    <dgm:cxn modelId="{85F6F0E6-3407-45EB-848C-BB870F3B742E}" type="presParOf" srcId="{3B87A08D-C852-40C2-A3C3-BBD01F81E40E}" destId="{8E01EA27-B0CE-4E24-ABB4-26BA5171B4C8}" srcOrd="1" destOrd="0" presId="urn:microsoft.com/office/officeart/2008/layout/LinedList"/>
    <dgm:cxn modelId="{53D55F0B-2E8A-4213-A731-D2A7FF7AB213}" type="presParOf" srcId="{8E01EA27-B0CE-4E24-ABB4-26BA5171B4C8}" destId="{B81B31EC-1E47-4C46-9295-200CB831B24E}" srcOrd="0" destOrd="0" presId="urn:microsoft.com/office/officeart/2008/layout/LinedList"/>
    <dgm:cxn modelId="{757DAEB0-63C1-419E-AC08-BCB3B2A5BCF7}" type="presParOf" srcId="{8E01EA27-B0CE-4E24-ABB4-26BA5171B4C8}" destId="{A61D45D3-B6C3-409E-99DA-10C27C9DB543}" srcOrd="1" destOrd="0" presId="urn:microsoft.com/office/officeart/2008/layout/LinedList"/>
    <dgm:cxn modelId="{E6177C6C-45F4-4C89-B6B1-CAD645128CDE}" type="presParOf" srcId="{8E01EA27-B0CE-4E24-ABB4-26BA5171B4C8}" destId="{6AC534C5-3A87-4649-B98D-7E4C6B24FDC9}" srcOrd="2" destOrd="0" presId="urn:microsoft.com/office/officeart/2008/layout/LinedList"/>
    <dgm:cxn modelId="{7CD0AC9F-2BD8-47EF-909B-9F3B4D4A7EA0}" type="presParOf" srcId="{3B87A08D-C852-40C2-A3C3-BBD01F81E40E}" destId="{00682077-DB77-4330-94BA-52B0061C2797}" srcOrd="2" destOrd="0" presId="urn:microsoft.com/office/officeart/2008/layout/LinedList"/>
    <dgm:cxn modelId="{0D6917FA-7DE4-4C64-9763-3EA5D03C03E7}" type="presParOf" srcId="{3B87A08D-C852-40C2-A3C3-BBD01F81E40E}" destId="{7AC62B7C-742A-46CB-A980-293C3ED9F1E4}" srcOrd="3" destOrd="0" presId="urn:microsoft.com/office/officeart/2008/layout/LinedList"/>
    <dgm:cxn modelId="{B606DD2F-E308-4B72-B47E-3C51B1FD85C8}" type="presParOf" srcId="{3B87A08D-C852-40C2-A3C3-BBD01F81E40E}" destId="{41BDF9D6-8FB7-4B08-9611-FD3DB6A952F3}" srcOrd="4" destOrd="0" presId="urn:microsoft.com/office/officeart/2008/layout/LinedList"/>
    <dgm:cxn modelId="{ABF4CA2E-C6F7-4B2C-AD1D-9B165E600C7B}" type="presParOf" srcId="{41BDF9D6-8FB7-4B08-9611-FD3DB6A952F3}" destId="{955E0A43-40D0-4F6A-AD2F-8837D7C1FA25}" srcOrd="0" destOrd="0" presId="urn:microsoft.com/office/officeart/2008/layout/LinedList"/>
    <dgm:cxn modelId="{D5CCA6DC-2A1E-4B4B-B799-B5C5C5F3503D}" type="presParOf" srcId="{41BDF9D6-8FB7-4B08-9611-FD3DB6A952F3}" destId="{B077D896-E005-4F83-83E0-A3708ACD73B2}" srcOrd="1" destOrd="0" presId="urn:microsoft.com/office/officeart/2008/layout/LinedList"/>
    <dgm:cxn modelId="{5540AE1A-6553-449A-966A-7814ADA66B67}" type="presParOf" srcId="{41BDF9D6-8FB7-4B08-9611-FD3DB6A952F3}" destId="{E81CE10B-73A2-401E-A431-0623F4881281}" srcOrd="2" destOrd="0" presId="urn:microsoft.com/office/officeart/2008/layout/LinedList"/>
    <dgm:cxn modelId="{53CF9243-A3FC-4ED8-A0CB-BC0F196558A7}" type="presParOf" srcId="{3B87A08D-C852-40C2-A3C3-BBD01F81E40E}" destId="{6F438830-5D05-42D6-B590-F04191C43883}" srcOrd="5" destOrd="0" presId="urn:microsoft.com/office/officeart/2008/layout/LinedList"/>
    <dgm:cxn modelId="{5462CFFB-7EE2-47E3-AE63-5300F0E98160}" type="presParOf" srcId="{3B87A08D-C852-40C2-A3C3-BBD01F81E40E}" destId="{98F05479-209B-47C9-ACD8-1AC5866F34C1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376BBED-679E-4274-9733-67FC5DCB959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D9E3548-78EF-48EE-987A-B0B3BAC3ECB7}">
      <dgm:prSet phldrT="[Text]"/>
      <dgm:spPr/>
      <dgm:t>
        <a:bodyPr/>
        <a:lstStyle/>
        <a:p>
          <a:r>
            <a:rPr lang="en-IN"/>
            <a:t>Initialize</a:t>
          </a:r>
        </a:p>
      </dgm:t>
    </dgm:pt>
    <dgm:pt modelId="{81058736-DB01-40B1-8009-6C612E10BFA1}" type="parTrans" cxnId="{87400727-37AB-4078-90C7-01FA13D4C6F9}">
      <dgm:prSet/>
      <dgm:spPr/>
      <dgm:t>
        <a:bodyPr/>
        <a:lstStyle/>
        <a:p>
          <a:endParaRPr lang="en-IN"/>
        </a:p>
      </dgm:t>
    </dgm:pt>
    <dgm:pt modelId="{0E9964D0-E1DA-44D4-87CA-9F0FA1363B43}" type="sibTrans" cxnId="{87400727-37AB-4078-90C7-01FA13D4C6F9}">
      <dgm:prSet/>
      <dgm:spPr/>
      <dgm:t>
        <a:bodyPr/>
        <a:lstStyle/>
        <a:p>
          <a:endParaRPr lang="en-IN"/>
        </a:p>
      </dgm:t>
    </dgm:pt>
    <dgm:pt modelId="{EF4C8863-1C36-4ADC-9E8D-6BB08F49E9B0}">
      <dgm:prSet phldrT="[Text]"/>
      <dgm:spPr/>
      <dgm:t>
        <a:bodyPr/>
        <a:lstStyle/>
        <a:p>
          <a:r>
            <a:rPr lang="en-IN"/>
            <a:t>Find an </a:t>
          </a:r>
          <a:r>
            <a:rPr lang="en-IN" i="1" err="1"/>
            <a:t>i</a:t>
          </a:r>
          <a:r>
            <a:rPr lang="en-IN"/>
            <a:t> such that</a:t>
          </a:r>
        </a:p>
      </dgm:t>
    </dgm:pt>
    <dgm:pt modelId="{44223E83-46B9-4B3E-AE5B-20B023BBC22C}" type="parTrans" cxnId="{FDACF255-13C0-4ECB-99F9-1D371F420CC0}">
      <dgm:prSet/>
      <dgm:spPr/>
      <dgm:t>
        <a:bodyPr/>
        <a:lstStyle/>
        <a:p>
          <a:endParaRPr lang="en-IN"/>
        </a:p>
      </dgm:t>
    </dgm:pt>
    <dgm:pt modelId="{F3E76329-2706-4F10-B3EF-1FC4C3EC7747}" type="sibTrans" cxnId="{FDACF255-13C0-4ECB-99F9-1D371F420CC0}">
      <dgm:prSet/>
      <dgm:spPr/>
      <dgm:t>
        <a:bodyPr/>
        <a:lstStyle/>
        <a:p>
          <a:endParaRPr lang="en-IN"/>
        </a:p>
      </dgm:t>
    </dgm:pt>
    <dgm:pt modelId="{7ABABF70-A69E-410D-9CCC-A31B21C81298}">
      <dgm:prSet phldrT="[Text]"/>
      <dgm:spPr/>
      <dgm:t>
        <a:bodyPr/>
        <a:lstStyle/>
        <a:p>
          <a:r>
            <a:rPr lang="en-IN" err="1"/>
            <a:t>cur_cnt</a:t>
          </a:r>
          <a:r>
            <a:rPr lang="en-IN"/>
            <a:t> = </a:t>
          </a:r>
          <a:r>
            <a:rPr lang="en-IN" err="1"/>
            <a:t>avlbl</a:t>
          </a:r>
          <a:endParaRPr lang="en-IN"/>
        </a:p>
        <a:p>
          <a:r>
            <a:rPr lang="en-IN">
              <a:solidFill>
                <a:srgbClr val="00B050"/>
              </a:solidFill>
            </a:rPr>
            <a:t>done</a:t>
          </a:r>
          <a:r>
            <a:rPr lang="en-IN"/>
            <a:t>[</a:t>
          </a:r>
          <a:r>
            <a:rPr lang="en-IN" err="1"/>
            <a:t>i</a:t>
          </a:r>
          <a:r>
            <a:rPr lang="en-IN"/>
            <a:t>] = </a:t>
          </a:r>
          <a:r>
            <a:rPr lang="en-IN">
              <a:solidFill>
                <a:srgbClr val="FF0000"/>
              </a:solidFill>
            </a:rPr>
            <a:t>false</a:t>
          </a:r>
          <a:r>
            <a:rPr lang="en-IN"/>
            <a:t> (0 … n-1)</a:t>
          </a:r>
        </a:p>
      </dgm:t>
    </dgm:pt>
    <dgm:pt modelId="{D9E4C542-0ACB-4ADC-A3C5-795432B466A9}" type="parTrans" cxnId="{01C7CE6B-A2EF-4CF5-884C-450941637BF0}">
      <dgm:prSet/>
      <dgm:spPr/>
      <dgm:t>
        <a:bodyPr/>
        <a:lstStyle/>
        <a:p>
          <a:endParaRPr lang="en-IN"/>
        </a:p>
      </dgm:t>
    </dgm:pt>
    <dgm:pt modelId="{01B3A446-C1D1-47E3-8ABB-646B4B69EA85}" type="sibTrans" cxnId="{01C7CE6B-A2EF-4CF5-884C-450941637BF0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C9023ECB-B4C2-49D6-A7E3-89DDBEF64251}">
          <dgm:prSet phldrT="[Text]"/>
          <dgm:spPr/>
          <dgm:t>
            <a:bodyPr/>
            <a:lstStyle/>
            <a:p>
              <a:r>
                <a:rPr lang="en-IN"/>
                <a:t>(</a:t>
              </a:r>
              <a:r>
                <a:rPr lang="en-IN">
                  <a:solidFill>
                    <a:srgbClr val="00B050"/>
                  </a:solidFill>
                </a:rPr>
                <a:t>done</a:t>
              </a:r>
              <a:r>
                <a:rPr lang="en-IN"/>
                <a:t>[</a:t>
              </a:r>
              <a:r>
                <a:rPr lang="en-IN" err="1"/>
                <a:t>i</a:t>
              </a:r>
              <a:r>
                <a:rPr lang="en-IN"/>
                <a:t>] == </a:t>
              </a:r>
              <a:r>
                <a:rPr lang="en-IN">
                  <a:solidFill>
                    <a:srgbClr val="FF0000"/>
                  </a:solidFill>
                </a:rPr>
                <a:t>false</a:t>
              </a:r>
              <a:r>
                <a:rPr lang="en-IN"/>
                <a:t>) &amp;&amp; (need[</a:t>
              </a:r>
              <a:r>
                <a:rPr lang="en-IN" err="1"/>
                <a:t>i</a:t>
              </a:r>
              <a:r>
                <a:rPr lang="en-IN"/>
                <a:t>][…] </a:t>
              </a:r>
              <a14:m>
                <m:oMath xmlns:m="http://schemas.openxmlformats.org/officeDocument/2006/math">
                  <m:r>
                    <a:rPr lang="en-IN" b="0" i="1" smtClean="0">
                      <a:latin typeface="Cambria Math" panose="02040503050406030204" pitchFamily="18" charset="0"/>
                    </a:rPr>
                    <m:t>≤ </m:t>
                  </m:r>
                </m:oMath>
              </a14:m>
              <a:r>
                <a:rPr lang="en-IN" err="1"/>
                <a:t>cur_cnt</a:t>
              </a:r>
              <a:r>
                <a:rPr lang="en-IN"/>
                <a:t>)</a:t>
              </a:r>
            </a:p>
            <a:p>
              <a:r>
                <a:rPr lang="en-IN"/>
                <a:t>If such an </a:t>
              </a:r>
              <a:r>
                <a:rPr lang="en-IN" i="1" err="1"/>
                <a:t>i</a:t>
              </a:r>
              <a:r>
                <a:rPr lang="en-IN"/>
                <a:t> </a:t>
              </a:r>
              <a:r>
                <a:rPr lang="en-IN">
                  <a:solidFill>
                    <a:schemeClr val="accent2">
                      <a:lumMod val="50000"/>
                    </a:schemeClr>
                  </a:solidFill>
                </a:rPr>
                <a:t>cannot</a:t>
              </a:r>
              <a:r>
                <a:rPr lang="en-IN"/>
                <a:t> be found, jump to the last step</a:t>
              </a:r>
            </a:p>
          </dgm:t>
        </dgm:pt>
      </mc:Choice>
      <mc:Fallback xmlns="">
        <dgm:pt modelId="{C9023ECB-B4C2-49D6-A7E3-89DDBEF64251}">
          <dgm:prSet phldrT="[Text]"/>
          <dgm:spPr/>
          <dgm:t>
            <a:bodyPr/>
            <a:lstStyle/>
            <a:p>
              <a:r>
                <a:rPr lang="en-IN"/>
                <a:t>(</a:t>
              </a:r>
              <a:r>
                <a:rPr lang="en-IN">
                  <a:solidFill>
                    <a:srgbClr val="00B050"/>
                  </a:solidFill>
                </a:rPr>
                <a:t>done</a:t>
              </a:r>
              <a:r>
                <a:rPr lang="en-IN"/>
                <a:t>[</a:t>
              </a:r>
              <a:r>
                <a:rPr lang="en-IN" err="1"/>
                <a:t>i</a:t>
              </a:r>
              <a:r>
                <a:rPr lang="en-IN"/>
                <a:t>] == </a:t>
              </a:r>
              <a:r>
                <a:rPr lang="en-IN">
                  <a:solidFill>
                    <a:srgbClr val="FF0000"/>
                  </a:solidFill>
                </a:rPr>
                <a:t>false</a:t>
              </a:r>
              <a:r>
                <a:rPr lang="en-IN"/>
                <a:t>) &amp;&amp; (need[</a:t>
              </a:r>
              <a:r>
                <a:rPr lang="en-IN" err="1"/>
                <a:t>i</a:t>
              </a:r>
              <a:r>
                <a:rPr lang="en-IN"/>
                <a:t>][…] </a:t>
              </a:r>
              <a:r>
                <a:rPr lang="en-IN" b="0" i="0">
                  <a:latin typeface="Cambria Math" panose="02040503050406030204" pitchFamily="18" charset="0"/>
                </a:rPr>
                <a:t>≤ </a:t>
              </a:r>
              <a:r>
                <a:rPr lang="en-IN" err="1"/>
                <a:t>cur_cnt</a:t>
              </a:r>
              <a:r>
                <a:rPr lang="en-IN"/>
                <a:t>)</a:t>
              </a:r>
            </a:p>
            <a:p>
              <a:r>
                <a:rPr lang="en-IN"/>
                <a:t>If such an </a:t>
              </a:r>
              <a:r>
                <a:rPr lang="en-IN" i="1" err="1"/>
                <a:t>i</a:t>
              </a:r>
              <a:r>
                <a:rPr lang="en-IN"/>
                <a:t> </a:t>
              </a:r>
              <a:r>
                <a:rPr lang="en-IN">
                  <a:solidFill>
                    <a:schemeClr val="accent2">
                      <a:lumMod val="50000"/>
                    </a:schemeClr>
                  </a:solidFill>
                </a:rPr>
                <a:t>cannot</a:t>
              </a:r>
              <a:r>
                <a:rPr lang="en-IN"/>
                <a:t> be found, jump to the last step</a:t>
              </a:r>
            </a:p>
          </dgm:t>
        </dgm:pt>
      </mc:Fallback>
    </mc:AlternateContent>
    <dgm:pt modelId="{2C658689-5EF4-4057-B599-CC42E49626B8}" type="parTrans" cxnId="{E873C9F6-AADB-425E-8A7E-FA2E69A72B47}">
      <dgm:prSet/>
      <dgm:spPr/>
      <dgm:t>
        <a:bodyPr/>
        <a:lstStyle/>
        <a:p>
          <a:endParaRPr lang="en-IN"/>
        </a:p>
      </dgm:t>
    </dgm:pt>
    <dgm:pt modelId="{425DB0EE-16C3-4726-AFB1-FD25313F1EFE}" type="sibTrans" cxnId="{E873C9F6-AADB-425E-8A7E-FA2E69A72B47}">
      <dgm:prSet/>
      <dgm:spPr/>
      <dgm:t>
        <a:bodyPr/>
        <a:lstStyle/>
        <a:p>
          <a:endParaRPr lang="en-IN"/>
        </a:p>
      </dgm:t>
    </dgm:pt>
    <dgm:pt modelId="{9F9C39E0-617D-493F-A819-206EE743BBB7}">
      <dgm:prSet phldrT="[Text]"/>
      <dgm:spPr/>
      <dgm:t>
        <a:bodyPr/>
        <a:lstStyle/>
        <a:p>
          <a:r>
            <a:rPr lang="en-IN"/>
            <a:t>Update</a:t>
          </a:r>
        </a:p>
      </dgm:t>
    </dgm:pt>
    <dgm:pt modelId="{2C04095B-D804-4333-B4AF-FD92B3338907}" type="parTrans" cxnId="{E70B7B5A-ECB9-48DE-A210-3F4F7D218C83}">
      <dgm:prSet/>
      <dgm:spPr/>
      <dgm:t>
        <a:bodyPr/>
        <a:lstStyle/>
        <a:p>
          <a:endParaRPr lang="en-IN"/>
        </a:p>
      </dgm:t>
    </dgm:pt>
    <dgm:pt modelId="{B78BB922-EC72-4201-9487-1174DB27CA4B}" type="sibTrans" cxnId="{E70B7B5A-ECB9-48DE-A210-3F4F7D218C83}">
      <dgm:prSet/>
      <dgm:spPr/>
      <dgm:t>
        <a:bodyPr/>
        <a:lstStyle/>
        <a:p>
          <a:endParaRPr lang="en-IN"/>
        </a:p>
      </dgm:t>
    </dgm:pt>
    <dgm:pt modelId="{F1633909-FD1B-4E6B-9343-4E6E42C80EDE}">
      <dgm:prSet phldrT="[Text]"/>
      <dgm:spPr/>
      <dgm:t>
        <a:bodyPr/>
        <a:lstStyle/>
        <a:p>
          <a:r>
            <a:rPr lang="en-IN" err="1"/>
            <a:t>cur_cnt</a:t>
          </a:r>
          <a:r>
            <a:rPr lang="en-IN"/>
            <a:t> += </a:t>
          </a:r>
          <a:r>
            <a:rPr lang="en-IN" err="1"/>
            <a:t>acq</a:t>
          </a:r>
          <a:r>
            <a:rPr lang="en-IN"/>
            <a:t>[</a:t>
          </a:r>
          <a:r>
            <a:rPr lang="en-IN" err="1"/>
            <a:t>i</a:t>
          </a:r>
          <a:r>
            <a:rPr lang="en-IN"/>
            <a:t>][…]</a:t>
          </a:r>
        </a:p>
      </dgm:t>
    </dgm:pt>
    <dgm:pt modelId="{12F7B7E1-A166-4714-AB92-0E59962F0673}" type="parTrans" cxnId="{F498AA3E-5521-498D-8D0E-C1B7B2D3C499}">
      <dgm:prSet/>
      <dgm:spPr/>
      <dgm:t>
        <a:bodyPr/>
        <a:lstStyle/>
        <a:p>
          <a:endParaRPr lang="en-IN"/>
        </a:p>
      </dgm:t>
    </dgm:pt>
    <dgm:pt modelId="{1B59E5E6-0048-4EBF-A427-D85C828FB941}" type="sibTrans" cxnId="{F498AA3E-5521-498D-8D0E-C1B7B2D3C499}">
      <dgm:prSet/>
      <dgm:spPr/>
      <dgm:t>
        <a:bodyPr/>
        <a:lstStyle/>
        <a:p>
          <a:endParaRPr lang="en-IN"/>
        </a:p>
      </dgm:t>
    </dgm:pt>
    <dgm:pt modelId="{B5EAE989-FC1A-42C8-9C6D-26307AE0109A}">
      <dgm:prSet phldrT="[Text]"/>
      <dgm:spPr/>
      <dgm:t>
        <a:bodyPr/>
        <a:lstStyle/>
        <a:p>
          <a:r>
            <a:rPr lang="en-IN">
              <a:solidFill>
                <a:srgbClr val="00B050"/>
              </a:solidFill>
            </a:rPr>
            <a:t>done</a:t>
          </a:r>
          <a:r>
            <a:rPr lang="en-IN"/>
            <a:t>[</a:t>
          </a:r>
          <a:r>
            <a:rPr lang="en-IN" err="1"/>
            <a:t>i</a:t>
          </a:r>
          <a:r>
            <a:rPr lang="en-IN"/>
            <a:t>] = </a:t>
          </a:r>
          <a:r>
            <a:rPr lang="en-IN">
              <a:solidFill>
                <a:srgbClr val="0070C0"/>
              </a:solidFill>
            </a:rPr>
            <a:t>true</a:t>
          </a:r>
        </a:p>
      </dgm:t>
    </dgm:pt>
    <dgm:pt modelId="{E76C4320-1F7B-4FBD-B67E-3DD1CF50B215}" type="parTrans" cxnId="{366190D6-6CD6-438B-B23A-4F1980BDF3C7}">
      <dgm:prSet/>
      <dgm:spPr/>
      <dgm:t>
        <a:bodyPr/>
        <a:lstStyle/>
        <a:p>
          <a:endParaRPr lang="en-IN"/>
        </a:p>
      </dgm:t>
    </dgm:pt>
    <dgm:pt modelId="{82B47502-5F2D-4DED-935F-86CA04A8A972}" type="sibTrans" cxnId="{366190D6-6CD6-438B-B23A-4F1980BDF3C7}">
      <dgm:prSet/>
      <dgm:spPr/>
      <dgm:t>
        <a:bodyPr/>
        <a:lstStyle/>
        <a:p>
          <a:endParaRPr lang="en-IN"/>
        </a:p>
      </dgm:t>
    </dgm:pt>
    <dgm:pt modelId="{18A12206-3EBA-447C-9596-BC8BA33F568F}">
      <dgm:prSet phldrT="[Text]"/>
      <dgm:spPr/>
      <dgm:t>
        <a:bodyPr/>
        <a:lstStyle/>
        <a:p>
          <a:r>
            <a:rPr lang="en-IN"/>
            <a:t>Safety check</a:t>
          </a:r>
        </a:p>
      </dgm:t>
    </dgm:pt>
    <dgm:pt modelId="{C0430B3F-7938-466A-ADAB-333302ED6ADD}" type="parTrans" cxnId="{921A3573-774C-4C21-B294-B90A599DC6AB}">
      <dgm:prSet/>
      <dgm:spPr/>
      <dgm:t>
        <a:bodyPr/>
        <a:lstStyle/>
        <a:p>
          <a:endParaRPr lang="en-IN"/>
        </a:p>
      </dgm:t>
    </dgm:pt>
    <dgm:pt modelId="{BF52E0E6-EC56-4CF4-8383-3095F65E0322}" type="sibTrans" cxnId="{921A3573-774C-4C21-B294-B90A599DC6AB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FED8406A-6E06-4FEB-B566-8C52EA22E9E1}">
          <dgm:prSet phldrT="[Text]"/>
          <dgm:spPr/>
          <dgm:t>
            <a:bodyPr/>
            <a:lstStyle/>
            <a:p>
              <a:r>
                <a:rPr lang="en-IN" dirty="0"/>
                <a:t>If </a:t>
              </a:r>
              <a14:m>
                <m:oMath xmlns:m="http://schemas.openxmlformats.org/officeDocument/2006/math">
                  <m:r>
                    <a:rPr lang="en-IN" b="0" i="1" smtClean="0">
                      <a:latin typeface="Cambria Math" panose="02040503050406030204" pitchFamily="18" charset="0"/>
                    </a:rPr>
                    <m:t>∀</m:t>
                  </m:r>
                  <m:r>
                    <a:rPr lang="en-IN" b="0" i="1" smtClean="0">
                      <a:latin typeface="Cambria Math" panose="02040503050406030204" pitchFamily="18" charset="0"/>
                    </a:rPr>
                    <m:t>𝑖</m:t>
                  </m:r>
                  <m:r>
                    <a:rPr lang="en-IN" b="0" i="1" smtClean="0">
                      <a:latin typeface="Cambria Math" panose="02040503050406030204" pitchFamily="18" charset="0"/>
                    </a:rPr>
                    <m:t>,  </m:t>
                  </m:r>
                  <m:r>
                    <a:rPr lang="en-IN" b="0" i="1" smtClean="0">
                      <a:solidFill>
                        <a:srgbClr val="00B050"/>
                      </a:solidFill>
                      <a:latin typeface="Cambria Math" panose="02040503050406030204" pitchFamily="18" charset="0"/>
                    </a:rPr>
                    <m:t>𝑑𝑜𝑛𝑒</m:t>
                  </m:r>
                  <m:d>
                    <m:dPr>
                      <m:begChr m:val="["/>
                      <m:endChr m:val="]"/>
                      <m:ctrlPr>
                        <a:rPr lang="en-IN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𝑖</m:t>
                      </m:r>
                    </m:e>
                  </m:d>
                  <m:r>
                    <a:rPr lang="en-IN" b="0" i="1" smtClean="0">
                      <a:latin typeface="Cambria Math" panose="02040503050406030204" pitchFamily="18" charset="0"/>
                    </a:rPr>
                    <m:t>==</m:t>
                  </m:r>
                  <m:r>
                    <a:rPr lang="en-IN" b="0" i="1" smtClean="0">
                      <a:solidFill>
                        <a:srgbClr val="0070C0"/>
                      </a:solidFill>
                      <a:latin typeface="Cambria Math" panose="02040503050406030204" pitchFamily="18" charset="0"/>
                    </a:rPr>
                    <m:t>𝑡𝑟𝑢𝑒</m:t>
                  </m:r>
                  <m:r>
                    <a:rPr lang="en-IN" b="0" i="1" smtClean="0">
                      <a:latin typeface="Cambria Math" panose="02040503050406030204" pitchFamily="18" charset="0"/>
                    </a:rPr>
                    <m:t>  </m:t>
                  </m:r>
                </m:oMath>
              </a14:m>
              <a:r>
                <a:rPr lang="en-IN" dirty="0">
                  <a:sym typeface="Wingdings" panose="05000000000000000000" pitchFamily="2" charset="2"/>
                </a:rPr>
                <a:t> </a:t>
              </a:r>
              <a:r>
                <a:rPr lang="en-IN" dirty="0">
                  <a:solidFill>
                    <a:srgbClr val="C00000"/>
                  </a:solidFill>
                  <a:sym typeface="Wingdings" panose="05000000000000000000" pitchFamily="2" charset="2"/>
                </a:rPr>
                <a:t>safe</a:t>
              </a:r>
            </a:p>
            <a:p>
              <a:r>
                <a:rPr lang="en-IN" dirty="0">
                  <a:sym typeface="Wingdings" panose="05000000000000000000" pitchFamily="2" charset="2"/>
                </a:rPr>
                <a:t>Else </a:t>
              </a:r>
              <a:r>
                <a:rPr lang="en-IN" dirty="0">
                  <a:solidFill>
                    <a:srgbClr val="FF0000"/>
                  </a:solidFill>
                  <a:sym typeface="Wingdings" panose="05000000000000000000" pitchFamily="2" charset="2"/>
                </a:rPr>
                <a:t>unsafe</a:t>
              </a:r>
              <a:endParaRPr lang="en-IN" dirty="0">
                <a:solidFill>
                  <a:srgbClr val="FF0000"/>
                </a:solidFill>
              </a:endParaRPr>
            </a:p>
          </dgm:t>
        </dgm:pt>
      </mc:Choice>
      <mc:Fallback xmlns="">
        <dgm:pt modelId="{FED8406A-6E06-4FEB-B566-8C52EA22E9E1}">
          <dgm:prSet phldrT="[Text]"/>
          <dgm:spPr/>
          <dgm:t>
            <a:bodyPr/>
            <a:lstStyle/>
            <a:p>
              <a:r>
                <a:rPr lang="en-IN" dirty="0"/>
                <a:t>If </a:t>
              </a:r>
              <a:r>
                <a:rPr lang="en-IN" b="0" i="0">
                  <a:latin typeface="Cambria Math" panose="02040503050406030204" pitchFamily="18" charset="0"/>
                </a:rPr>
                <a:t>∀𝑖,  </a:t>
              </a:r>
              <a:r>
                <a:rPr lang="en-IN" b="0" i="0">
                  <a:solidFill>
                    <a:srgbClr val="00B050"/>
                  </a:solidFill>
                  <a:latin typeface="Cambria Math" panose="02040503050406030204" pitchFamily="18" charset="0"/>
                </a:rPr>
                <a:t>𝑑𝑜𝑛𝑒</a:t>
              </a:r>
              <a:r>
                <a:rPr lang="en-IN" b="0" i="0">
                  <a:latin typeface="Cambria Math" panose="02040503050406030204" pitchFamily="18" charset="0"/>
                </a:rPr>
                <a:t>[𝑖]==</a:t>
              </a:r>
              <a:r>
                <a:rPr lang="en-IN" b="0" i="0">
                  <a:solidFill>
                    <a:srgbClr val="0070C0"/>
                  </a:solidFill>
                  <a:latin typeface="Cambria Math" panose="02040503050406030204" pitchFamily="18" charset="0"/>
                </a:rPr>
                <a:t>𝑡𝑟𝑢𝑒</a:t>
              </a:r>
              <a:r>
                <a:rPr lang="en-IN" b="0" i="0">
                  <a:latin typeface="Cambria Math" panose="02040503050406030204" pitchFamily="18" charset="0"/>
                </a:rPr>
                <a:t>  </a:t>
              </a:r>
              <a:r>
                <a:rPr lang="en-IN" dirty="0">
                  <a:sym typeface="Wingdings" panose="05000000000000000000" pitchFamily="2" charset="2"/>
                </a:rPr>
                <a:t> </a:t>
              </a:r>
              <a:r>
                <a:rPr lang="en-IN" dirty="0">
                  <a:solidFill>
                    <a:srgbClr val="C00000"/>
                  </a:solidFill>
                  <a:sym typeface="Wingdings" panose="05000000000000000000" pitchFamily="2" charset="2"/>
                </a:rPr>
                <a:t>safe</a:t>
              </a:r>
            </a:p>
            <a:p>
              <a:r>
                <a:rPr lang="en-IN" dirty="0">
                  <a:sym typeface="Wingdings" panose="05000000000000000000" pitchFamily="2" charset="2"/>
                </a:rPr>
                <a:t>Else </a:t>
              </a:r>
              <a:r>
                <a:rPr lang="en-IN" dirty="0">
                  <a:solidFill>
                    <a:srgbClr val="FF0000"/>
                  </a:solidFill>
                  <a:sym typeface="Wingdings" panose="05000000000000000000" pitchFamily="2" charset="2"/>
                </a:rPr>
                <a:t>unsafe</a:t>
              </a:r>
              <a:endParaRPr lang="en-IN" dirty="0">
                <a:solidFill>
                  <a:srgbClr val="FF0000"/>
                </a:solidFill>
              </a:endParaRPr>
            </a:p>
          </dgm:t>
        </dgm:pt>
      </mc:Fallback>
    </mc:AlternateContent>
    <dgm:pt modelId="{F022DD42-F218-4C3F-94BF-967C389A5F2B}" type="parTrans" cxnId="{06A01D66-4252-4818-B5D0-4BC2FF424A9D}">
      <dgm:prSet/>
      <dgm:spPr/>
      <dgm:t>
        <a:bodyPr/>
        <a:lstStyle/>
        <a:p>
          <a:endParaRPr lang="en-IN"/>
        </a:p>
      </dgm:t>
    </dgm:pt>
    <dgm:pt modelId="{C81F91E1-FDAB-447F-8194-34D369F258FD}" type="sibTrans" cxnId="{06A01D66-4252-4818-B5D0-4BC2FF424A9D}">
      <dgm:prSet/>
      <dgm:spPr/>
      <dgm:t>
        <a:bodyPr/>
        <a:lstStyle/>
        <a:p>
          <a:endParaRPr lang="en-IN"/>
        </a:p>
      </dgm:t>
    </dgm:pt>
    <dgm:pt modelId="{30B258AE-24BF-499F-8263-CF4527CA5A81}" type="pres">
      <dgm:prSet presAssocID="{B376BBED-679E-4274-9733-67FC5DCB9596}" presName="vert0" presStyleCnt="0">
        <dgm:presLayoutVars>
          <dgm:dir/>
          <dgm:animOne val="branch"/>
          <dgm:animLvl val="lvl"/>
        </dgm:presLayoutVars>
      </dgm:prSet>
      <dgm:spPr/>
    </dgm:pt>
    <dgm:pt modelId="{A5DF6A48-A9EC-4FB1-B5A8-86135D2A48AE}" type="pres">
      <dgm:prSet presAssocID="{9D9E3548-78EF-48EE-987A-B0B3BAC3ECB7}" presName="thickLine" presStyleLbl="alignNode1" presStyleIdx="0" presStyleCnt="4"/>
      <dgm:spPr/>
    </dgm:pt>
    <dgm:pt modelId="{39A59D46-5078-4653-B59B-C45DF8CCD0FE}" type="pres">
      <dgm:prSet presAssocID="{9D9E3548-78EF-48EE-987A-B0B3BAC3ECB7}" presName="horz1" presStyleCnt="0"/>
      <dgm:spPr/>
    </dgm:pt>
    <dgm:pt modelId="{8AB6B65F-C521-4CF1-B2BE-CB139E65E5F7}" type="pres">
      <dgm:prSet presAssocID="{9D9E3548-78EF-48EE-987A-B0B3BAC3ECB7}" presName="tx1" presStyleLbl="revTx" presStyleIdx="0" presStyleCnt="9"/>
      <dgm:spPr/>
    </dgm:pt>
    <dgm:pt modelId="{54B706F3-4E6F-4D04-A3B1-2138C1399A22}" type="pres">
      <dgm:prSet presAssocID="{9D9E3548-78EF-48EE-987A-B0B3BAC3ECB7}" presName="vert1" presStyleCnt="0"/>
      <dgm:spPr/>
    </dgm:pt>
    <dgm:pt modelId="{D4930865-0311-4D9B-A776-D4B677CD1517}" type="pres">
      <dgm:prSet presAssocID="{7ABABF70-A69E-410D-9CCC-A31B21C81298}" presName="vertSpace2a" presStyleCnt="0"/>
      <dgm:spPr/>
    </dgm:pt>
    <dgm:pt modelId="{7576CDEA-CB1B-4955-ACC6-C441F5853DE3}" type="pres">
      <dgm:prSet presAssocID="{7ABABF70-A69E-410D-9CCC-A31B21C81298}" presName="horz2" presStyleCnt="0"/>
      <dgm:spPr/>
    </dgm:pt>
    <dgm:pt modelId="{419547E9-00DE-44F7-A13A-18727A04DB9D}" type="pres">
      <dgm:prSet presAssocID="{7ABABF70-A69E-410D-9CCC-A31B21C81298}" presName="horzSpace2" presStyleCnt="0"/>
      <dgm:spPr/>
    </dgm:pt>
    <dgm:pt modelId="{AB92FB3C-7F96-4AD5-8101-E494A3AECA42}" type="pres">
      <dgm:prSet presAssocID="{7ABABF70-A69E-410D-9CCC-A31B21C81298}" presName="tx2" presStyleLbl="revTx" presStyleIdx="1" presStyleCnt="9"/>
      <dgm:spPr/>
    </dgm:pt>
    <dgm:pt modelId="{CDC9FE1D-573F-4781-804F-606EF8DD2E58}" type="pres">
      <dgm:prSet presAssocID="{7ABABF70-A69E-410D-9CCC-A31B21C81298}" presName="vert2" presStyleCnt="0"/>
      <dgm:spPr/>
    </dgm:pt>
    <dgm:pt modelId="{FB3FD467-4EE6-4637-8B4A-E69AA7442FB7}" type="pres">
      <dgm:prSet presAssocID="{7ABABF70-A69E-410D-9CCC-A31B21C81298}" presName="thinLine2b" presStyleLbl="callout" presStyleIdx="0" presStyleCnt="5"/>
      <dgm:spPr/>
    </dgm:pt>
    <dgm:pt modelId="{1DBEE651-D64F-4A09-B2D1-F24A140F6CB1}" type="pres">
      <dgm:prSet presAssocID="{7ABABF70-A69E-410D-9CCC-A31B21C81298}" presName="vertSpace2b" presStyleCnt="0"/>
      <dgm:spPr/>
    </dgm:pt>
    <dgm:pt modelId="{A77CD7D9-8E46-458C-ACD6-14B650FB10F0}" type="pres">
      <dgm:prSet presAssocID="{EF4C8863-1C36-4ADC-9E8D-6BB08F49E9B0}" presName="thickLine" presStyleLbl="alignNode1" presStyleIdx="1" presStyleCnt="4"/>
      <dgm:spPr/>
    </dgm:pt>
    <dgm:pt modelId="{5E679222-5EDA-442D-A649-D82477225859}" type="pres">
      <dgm:prSet presAssocID="{EF4C8863-1C36-4ADC-9E8D-6BB08F49E9B0}" presName="horz1" presStyleCnt="0"/>
      <dgm:spPr/>
    </dgm:pt>
    <dgm:pt modelId="{836DE649-9ECC-4B74-A61E-9E1C094322AE}" type="pres">
      <dgm:prSet presAssocID="{EF4C8863-1C36-4ADC-9E8D-6BB08F49E9B0}" presName="tx1" presStyleLbl="revTx" presStyleIdx="2" presStyleCnt="9"/>
      <dgm:spPr/>
    </dgm:pt>
    <dgm:pt modelId="{F729A10C-B902-458A-9BE0-8E98EBA83870}" type="pres">
      <dgm:prSet presAssocID="{EF4C8863-1C36-4ADC-9E8D-6BB08F49E9B0}" presName="vert1" presStyleCnt="0"/>
      <dgm:spPr/>
    </dgm:pt>
    <dgm:pt modelId="{21474B71-4B67-4DE9-A0D5-F0F8899BA460}" type="pres">
      <dgm:prSet presAssocID="{C9023ECB-B4C2-49D6-A7E3-89DDBEF64251}" presName="vertSpace2a" presStyleCnt="0"/>
      <dgm:spPr/>
    </dgm:pt>
    <dgm:pt modelId="{9F2F49B5-0E34-4769-ADEB-EA686E50DFA8}" type="pres">
      <dgm:prSet presAssocID="{C9023ECB-B4C2-49D6-A7E3-89DDBEF64251}" presName="horz2" presStyleCnt="0"/>
      <dgm:spPr/>
    </dgm:pt>
    <dgm:pt modelId="{5E6081EF-6B29-46F7-82C9-A4BE430454CC}" type="pres">
      <dgm:prSet presAssocID="{C9023ECB-B4C2-49D6-A7E3-89DDBEF64251}" presName="horzSpace2" presStyleCnt="0"/>
      <dgm:spPr/>
    </dgm:pt>
    <dgm:pt modelId="{F8ABDBBA-1212-4EE7-BB01-09334E8D4951}" type="pres">
      <dgm:prSet presAssocID="{C9023ECB-B4C2-49D6-A7E3-89DDBEF64251}" presName="tx2" presStyleLbl="revTx" presStyleIdx="3" presStyleCnt="9"/>
      <dgm:spPr/>
    </dgm:pt>
    <dgm:pt modelId="{3B40A93F-AE67-4FD2-B084-AFF5E59AE5BA}" type="pres">
      <dgm:prSet presAssocID="{C9023ECB-B4C2-49D6-A7E3-89DDBEF64251}" presName="vert2" presStyleCnt="0"/>
      <dgm:spPr/>
    </dgm:pt>
    <dgm:pt modelId="{069AD398-60FA-416B-9503-84387BA4DFD1}" type="pres">
      <dgm:prSet presAssocID="{C9023ECB-B4C2-49D6-A7E3-89DDBEF64251}" presName="thinLine2b" presStyleLbl="callout" presStyleIdx="1" presStyleCnt="5"/>
      <dgm:spPr/>
    </dgm:pt>
    <dgm:pt modelId="{CAAAC5FE-5B63-4B5B-930F-752280EBC511}" type="pres">
      <dgm:prSet presAssocID="{C9023ECB-B4C2-49D6-A7E3-89DDBEF64251}" presName="vertSpace2b" presStyleCnt="0"/>
      <dgm:spPr/>
    </dgm:pt>
    <dgm:pt modelId="{8A94DEC3-B545-4C00-86EC-5181638CB5D2}" type="pres">
      <dgm:prSet presAssocID="{9F9C39E0-617D-493F-A819-206EE743BBB7}" presName="thickLine" presStyleLbl="alignNode1" presStyleIdx="2" presStyleCnt="4"/>
      <dgm:spPr/>
    </dgm:pt>
    <dgm:pt modelId="{5B1CC6F2-E7C5-4079-85B0-C24156A95D96}" type="pres">
      <dgm:prSet presAssocID="{9F9C39E0-617D-493F-A819-206EE743BBB7}" presName="horz1" presStyleCnt="0"/>
      <dgm:spPr/>
    </dgm:pt>
    <dgm:pt modelId="{FDA92520-D407-451C-8EEA-930A6ACCE883}" type="pres">
      <dgm:prSet presAssocID="{9F9C39E0-617D-493F-A819-206EE743BBB7}" presName="tx1" presStyleLbl="revTx" presStyleIdx="4" presStyleCnt="9"/>
      <dgm:spPr/>
    </dgm:pt>
    <dgm:pt modelId="{525F8474-392D-4FC7-9DB2-C641C2107F8C}" type="pres">
      <dgm:prSet presAssocID="{9F9C39E0-617D-493F-A819-206EE743BBB7}" presName="vert1" presStyleCnt="0"/>
      <dgm:spPr/>
    </dgm:pt>
    <dgm:pt modelId="{C8BD3E61-D155-4B86-A35F-991D28FAD54B}" type="pres">
      <dgm:prSet presAssocID="{F1633909-FD1B-4E6B-9343-4E6E42C80EDE}" presName="vertSpace2a" presStyleCnt="0"/>
      <dgm:spPr/>
    </dgm:pt>
    <dgm:pt modelId="{BDA217A7-CBF0-42C1-B5B5-290E4A193B49}" type="pres">
      <dgm:prSet presAssocID="{F1633909-FD1B-4E6B-9343-4E6E42C80EDE}" presName="horz2" presStyleCnt="0"/>
      <dgm:spPr/>
    </dgm:pt>
    <dgm:pt modelId="{FE64664F-63F4-4FD3-88C3-3201784F61F0}" type="pres">
      <dgm:prSet presAssocID="{F1633909-FD1B-4E6B-9343-4E6E42C80EDE}" presName="horzSpace2" presStyleCnt="0"/>
      <dgm:spPr/>
    </dgm:pt>
    <dgm:pt modelId="{FCA5673B-5AE1-46BA-A1E2-F038C039EE71}" type="pres">
      <dgm:prSet presAssocID="{F1633909-FD1B-4E6B-9343-4E6E42C80EDE}" presName="tx2" presStyleLbl="revTx" presStyleIdx="5" presStyleCnt="9"/>
      <dgm:spPr/>
    </dgm:pt>
    <dgm:pt modelId="{566E735C-1798-4D00-A159-05D2937D6D06}" type="pres">
      <dgm:prSet presAssocID="{F1633909-FD1B-4E6B-9343-4E6E42C80EDE}" presName="vert2" presStyleCnt="0"/>
      <dgm:spPr/>
    </dgm:pt>
    <dgm:pt modelId="{0EA93F67-86E2-4357-954F-790A0B49A35A}" type="pres">
      <dgm:prSet presAssocID="{F1633909-FD1B-4E6B-9343-4E6E42C80EDE}" presName="thinLine2b" presStyleLbl="callout" presStyleIdx="2" presStyleCnt="5"/>
      <dgm:spPr/>
    </dgm:pt>
    <dgm:pt modelId="{26049F8C-611B-456E-BED9-7469C4CD3C19}" type="pres">
      <dgm:prSet presAssocID="{F1633909-FD1B-4E6B-9343-4E6E42C80EDE}" presName="vertSpace2b" presStyleCnt="0"/>
      <dgm:spPr/>
    </dgm:pt>
    <dgm:pt modelId="{BF49D5D4-470C-4589-9E90-6B896F21D332}" type="pres">
      <dgm:prSet presAssocID="{B5EAE989-FC1A-42C8-9C6D-26307AE0109A}" presName="horz2" presStyleCnt="0"/>
      <dgm:spPr/>
    </dgm:pt>
    <dgm:pt modelId="{FBD6AACB-816D-423B-9CA0-EE5EADB4CF9F}" type="pres">
      <dgm:prSet presAssocID="{B5EAE989-FC1A-42C8-9C6D-26307AE0109A}" presName="horzSpace2" presStyleCnt="0"/>
      <dgm:spPr/>
    </dgm:pt>
    <dgm:pt modelId="{E2F5A75B-99F8-4DAF-ACEC-8D96D19B6BC9}" type="pres">
      <dgm:prSet presAssocID="{B5EAE989-FC1A-42C8-9C6D-26307AE0109A}" presName="tx2" presStyleLbl="revTx" presStyleIdx="6" presStyleCnt="9"/>
      <dgm:spPr/>
    </dgm:pt>
    <dgm:pt modelId="{46222F7D-0215-4317-86DE-B4B0AF6D378F}" type="pres">
      <dgm:prSet presAssocID="{B5EAE989-FC1A-42C8-9C6D-26307AE0109A}" presName="vert2" presStyleCnt="0"/>
      <dgm:spPr/>
    </dgm:pt>
    <dgm:pt modelId="{B5B735D4-413D-4438-8301-D2BCB345E789}" type="pres">
      <dgm:prSet presAssocID="{B5EAE989-FC1A-42C8-9C6D-26307AE0109A}" presName="thinLine2b" presStyleLbl="callout" presStyleIdx="3" presStyleCnt="5"/>
      <dgm:spPr/>
    </dgm:pt>
    <dgm:pt modelId="{E4CEB1A5-161C-4C6D-BE4D-9BC982690FAA}" type="pres">
      <dgm:prSet presAssocID="{B5EAE989-FC1A-42C8-9C6D-26307AE0109A}" presName="vertSpace2b" presStyleCnt="0"/>
      <dgm:spPr/>
    </dgm:pt>
    <dgm:pt modelId="{9639DFCE-4173-44A2-8EF8-B9426B4207D0}" type="pres">
      <dgm:prSet presAssocID="{18A12206-3EBA-447C-9596-BC8BA33F568F}" presName="thickLine" presStyleLbl="alignNode1" presStyleIdx="3" presStyleCnt="4"/>
      <dgm:spPr/>
    </dgm:pt>
    <dgm:pt modelId="{1DC878AC-DB09-4DB2-A351-F81BFE89E586}" type="pres">
      <dgm:prSet presAssocID="{18A12206-3EBA-447C-9596-BC8BA33F568F}" presName="horz1" presStyleCnt="0"/>
      <dgm:spPr/>
    </dgm:pt>
    <dgm:pt modelId="{9FB7A9D6-5D4A-4A92-91A2-5176CA347F8A}" type="pres">
      <dgm:prSet presAssocID="{18A12206-3EBA-447C-9596-BC8BA33F568F}" presName="tx1" presStyleLbl="revTx" presStyleIdx="7" presStyleCnt="9"/>
      <dgm:spPr/>
    </dgm:pt>
    <dgm:pt modelId="{A896F779-D96E-4C24-B68C-5D28E4E3279F}" type="pres">
      <dgm:prSet presAssocID="{18A12206-3EBA-447C-9596-BC8BA33F568F}" presName="vert1" presStyleCnt="0"/>
      <dgm:spPr/>
    </dgm:pt>
    <dgm:pt modelId="{2D8A1DE9-34D4-41B6-8374-B8720FBAD38B}" type="pres">
      <dgm:prSet presAssocID="{FED8406A-6E06-4FEB-B566-8C52EA22E9E1}" presName="vertSpace2a" presStyleCnt="0"/>
      <dgm:spPr/>
    </dgm:pt>
    <dgm:pt modelId="{767CEE8C-98E0-4C6E-94B1-50C56102DCFB}" type="pres">
      <dgm:prSet presAssocID="{FED8406A-6E06-4FEB-B566-8C52EA22E9E1}" presName="horz2" presStyleCnt="0"/>
      <dgm:spPr/>
    </dgm:pt>
    <dgm:pt modelId="{63973518-772F-4F67-B2B1-A8043F63D9C4}" type="pres">
      <dgm:prSet presAssocID="{FED8406A-6E06-4FEB-B566-8C52EA22E9E1}" presName="horzSpace2" presStyleCnt="0"/>
      <dgm:spPr/>
    </dgm:pt>
    <dgm:pt modelId="{166E3319-526B-44EF-B5E0-DDBB9EFEB013}" type="pres">
      <dgm:prSet presAssocID="{FED8406A-6E06-4FEB-B566-8C52EA22E9E1}" presName="tx2" presStyleLbl="revTx" presStyleIdx="8" presStyleCnt="9"/>
      <dgm:spPr/>
    </dgm:pt>
    <dgm:pt modelId="{3BE7AB45-0B07-4836-87C8-2A5EC27ACF32}" type="pres">
      <dgm:prSet presAssocID="{FED8406A-6E06-4FEB-B566-8C52EA22E9E1}" presName="vert2" presStyleCnt="0"/>
      <dgm:spPr/>
    </dgm:pt>
    <dgm:pt modelId="{EAE3FC21-F74A-4E72-9EAB-DA8BE6E24E8A}" type="pres">
      <dgm:prSet presAssocID="{FED8406A-6E06-4FEB-B566-8C52EA22E9E1}" presName="thinLine2b" presStyleLbl="callout" presStyleIdx="4" presStyleCnt="5"/>
      <dgm:spPr/>
    </dgm:pt>
    <dgm:pt modelId="{290F9DE0-B9FA-433A-B4C1-3C5090C70FA3}" type="pres">
      <dgm:prSet presAssocID="{FED8406A-6E06-4FEB-B566-8C52EA22E9E1}" presName="vertSpace2b" presStyleCnt="0"/>
      <dgm:spPr/>
    </dgm:pt>
  </dgm:ptLst>
  <dgm:cxnLst>
    <dgm:cxn modelId="{3C1F2908-7138-48DA-89FC-B50E1848800C}" type="presOf" srcId="{9F9C39E0-617D-493F-A819-206EE743BBB7}" destId="{FDA92520-D407-451C-8EEA-930A6ACCE883}" srcOrd="0" destOrd="0" presId="urn:microsoft.com/office/officeart/2008/layout/LinedList"/>
    <dgm:cxn modelId="{939C270A-E248-4764-B158-EEAC75334DA8}" type="presOf" srcId="{C9023ECB-B4C2-49D6-A7E3-89DDBEF64251}" destId="{F8ABDBBA-1212-4EE7-BB01-09334E8D4951}" srcOrd="0" destOrd="0" presId="urn:microsoft.com/office/officeart/2008/layout/LinedList"/>
    <dgm:cxn modelId="{87400727-37AB-4078-90C7-01FA13D4C6F9}" srcId="{B376BBED-679E-4274-9733-67FC5DCB9596}" destId="{9D9E3548-78EF-48EE-987A-B0B3BAC3ECB7}" srcOrd="0" destOrd="0" parTransId="{81058736-DB01-40B1-8009-6C612E10BFA1}" sibTransId="{0E9964D0-E1DA-44D4-87CA-9F0FA1363B43}"/>
    <dgm:cxn modelId="{F498AA3E-5521-498D-8D0E-C1B7B2D3C499}" srcId="{9F9C39E0-617D-493F-A819-206EE743BBB7}" destId="{F1633909-FD1B-4E6B-9343-4E6E42C80EDE}" srcOrd="0" destOrd="0" parTransId="{12F7B7E1-A166-4714-AB92-0E59962F0673}" sibTransId="{1B59E5E6-0048-4EBF-A427-D85C828FB941}"/>
    <dgm:cxn modelId="{1D646642-9EB6-4DD6-9E10-9F58911D501A}" type="presOf" srcId="{EF4C8863-1C36-4ADC-9E8D-6BB08F49E9B0}" destId="{836DE649-9ECC-4B74-A61E-9E1C094322AE}" srcOrd="0" destOrd="0" presId="urn:microsoft.com/office/officeart/2008/layout/LinedList"/>
    <dgm:cxn modelId="{06A01D66-4252-4818-B5D0-4BC2FF424A9D}" srcId="{18A12206-3EBA-447C-9596-BC8BA33F568F}" destId="{FED8406A-6E06-4FEB-B566-8C52EA22E9E1}" srcOrd="0" destOrd="0" parTransId="{F022DD42-F218-4C3F-94BF-967C389A5F2B}" sibTransId="{C81F91E1-FDAB-447F-8194-34D369F258FD}"/>
    <dgm:cxn modelId="{01C7CE6B-A2EF-4CF5-884C-450941637BF0}" srcId="{9D9E3548-78EF-48EE-987A-B0B3BAC3ECB7}" destId="{7ABABF70-A69E-410D-9CCC-A31B21C81298}" srcOrd="0" destOrd="0" parTransId="{D9E4C542-0ACB-4ADC-A3C5-795432B466A9}" sibTransId="{01B3A446-C1D1-47E3-8ABB-646B4B69EA85}"/>
    <dgm:cxn modelId="{E34BF36B-BF09-4251-BCE2-D9D8423C0C35}" type="presOf" srcId="{9D9E3548-78EF-48EE-987A-B0B3BAC3ECB7}" destId="{8AB6B65F-C521-4CF1-B2BE-CB139E65E5F7}" srcOrd="0" destOrd="0" presId="urn:microsoft.com/office/officeart/2008/layout/LinedList"/>
    <dgm:cxn modelId="{921A3573-774C-4C21-B294-B90A599DC6AB}" srcId="{B376BBED-679E-4274-9733-67FC5DCB9596}" destId="{18A12206-3EBA-447C-9596-BC8BA33F568F}" srcOrd="3" destOrd="0" parTransId="{C0430B3F-7938-466A-ADAB-333302ED6ADD}" sibTransId="{BF52E0E6-EC56-4CF4-8383-3095F65E0322}"/>
    <dgm:cxn modelId="{FDACF255-13C0-4ECB-99F9-1D371F420CC0}" srcId="{B376BBED-679E-4274-9733-67FC5DCB9596}" destId="{EF4C8863-1C36-4ADC-9E8D-6BB08F49E9B0}" srcOrd="1" destOrd="0" parTransId="{44223E83-46B9-4B3E-AE5B-20B023BBC22C}" sibTransId="{F3E76329-2706-4F10-B3EF-1FC4C3EC7747}"/>
    <dgm:cxn modelId="{E70B7B5A-ECB9-48DE-A210-3F4F7D218C83}" srcId="{B376BBED-679E-4274-9733-67FC5DCB9596}" destId="{9F9C39E0-617D-493F-A819-206EE743BBB7}" srcOrd="2" destOrd="0" parTransId="{2C04095B-D804-4333-B4AF-FD92B3338907}" sibTransId="{B78BB922-EC72-4201-9487-1174DB27CA4B}"/>
    <dgm:cxn modelId="{4ADFB88D-1F8C-4165-A5D9-7147E8EE9080}" type="presOf" srcId="{18A12206-3EBA-447C-9596-BC8BA33F568F}" destId="{9FB7A9D6-5D4A-4A92-91A2-5176CA347F8A}" srcOrd="0" destOrd="0" presId="urn:microsoft.com/office/officeart/2008/layout/LinedList"/>
    <dgm:cxn modelId="{C85DCFCD-16C2-4B13-9161-19AA0305AC76}" type="presOf" srcId="{FED8406A-6E06-4FEB-B566-8C52EA22E9E1}" destId="{166E3319-526B-44EF-B5E0-DDBB9EFEB013}" srcOrd="0" destOrd="0" presId="urn:microsoft.com/office/officeart/2008/layout/LinedList"/>
    <dgm:cxn modelId="{366190D6-6CD6-438B-B23A-4F1980BDF3C7}" srcId="{9F9C39E0-617D-493F-A819-206EE743BBB7}" destId="{B5EAE989-FC1A-42C8-9C6D-26307AE0109A}" srcOrd="1" destOrd="0" parTransId="{E76C4320-1F7B-4FBD-B67E-3DD1CF50B215}" sibTransId="{82B47502-5F2D-4DED-935F-86CA04A8A972}"/>
    <dgm:cxn modelId="{AD76A8D6-B21A-40B3-8E41-40A8AE368612}" type="presOf" srcId="{7ABABF70-A69E-410D-9CCC-A31B21C81298}" destId="{AB92FB3C-7F96-4AD5-8101-E494A3AECA42}" srcOrd="0" destOrd="0" presId="urn:microsoft.com/office/officeart/2008/layout/LinedList"/>
    <dgm:cxn modelId="{66BFC6DA-62FE-499B-927C-A5DBA6A2F37B}" type="presOf" srcId="{B376BBED-679E-4274-9733-67FC5DCB9596}" destId="{30B258AE-24BF-499F-8263-CF4527CA5A81}" srcOrd="0" destOrd="0" presId="urn:microsoft.com/office/officeart/2008/layout/LinedList"/>
    <dgm:cxn modelId="{477CC7F3-74BA-4757-9667-F021E3AF195C}" type="presOf" srcId="{B5EAE989-FC1A-42C8-9C6D-26307AE0109A}" destId="{E2F5A75B-99F8-4DAF-ACEC-8D96D19B6BC9}" srcOrd="0" destOrd="0" presId="urn:microsoft.com/office/officeart/2008/layout/LinedList"/>
    <dgm:cxn modelId="{E873C9F6-AADB-425E-8A7E-FA2E69A72B47}" srcId="{EF4C8863-1C36-4ADC-9E8D-6BB08F49E9B0}" destId="{C9023ECB-B4C2-49D6-A7E3-89DDBEF64251}" srcOrd="0" destOrd="0" parTransId="{2C658689-5EF4-4057-B599-CC42E49626B8}" sibTransId="{425DB0EE-16C3-4726-AFB1-FD25313F1EFE}"/>
    <dgm:cxn modelId="{72236FFE-15B9-4442-B851-C30323FF1D3D}" type="presOf" srcId="{F1633909-FD1B-4E6B-9343-4E6E42C80EDE}" destId="{FCA5673B-5AE1-46BA-A1E2-F038C039EE71}" srcOrd="0" destOrd="0" presId="urn:microsoft.com/office/officeart/2008/layout/LinedList"/>
    <dgm:cxn modelId="{9ACDBB34-B0E4-494A-AAF6-8EA051637919}" type="presParOf" srcId="{30B258AE-24BF-499F-8263-CF4527CA5A81}" destId="{A5DF6A48-A9EC-4FB1-B5A8-86135D2A48AE}" srcOrd="0" destOrd="0" presId="urn:microsoft.com/office/officeart/2008/layout/LinedList"/>
    <dgm:cxn modelId="{BB5BF234-2505-4E33-95D9-29D52503CFAA}" type="presParOf" srcId="{30B258AE-24BF-499F-8263-CF4527CA5A81}" destId="{39A59D46-5078-4653-B59B-C45DF8CCD0FE}" srcOrd="1" destOrd="0" presId="urn:microsoft.com/office/officeart/2008/layout/LinedList"/>
    <dgm:cxn modelId="{ACE7CFE9-ACF6-4EA2-A90E-2586F2A7F977}" type="presParOf" srcId="{39A59D46-5078-4653-B59B-C45DF8CCD0FE}" destId="{8AB6B65F-C521-4CF1-B2BE-CB139E65E5F7}" srcOrd="0" destOrd="0" presId="urn:microsoft.com/office/officeart/2008/layout/LinedList"/>
    <dgm:cxn modelId="{9AD698E5-7C79-421D-8ED1-D58D88018A2C}" type="presParOf" srcId="{39A59D46-5078-4653-B59B-C45DF8CCD0FE}" destId="{54B706F3-4E6F-4D04-A3B1-2138C1399A22}" srcOrd="1" destOrd="0" presId="urn:microsoft.com/office/officeart/2008/layout/LinedList"/>
    <dgm:cxn modelId="{604A35D2-0861-4249-AA2C-2A20851DE07F}" type="presParOf" srcId="{54B706F3-4E6F-4D04-A3B1-2138C1399A22}" destId="{D4930865-0311-4D9B-A776-D4B677CD1517}" srcOrd="0" destOrd="0" presId="urn:microsoft.com/office/officeart/2008/layout/LinedList"/>
    <dgm:cxn modelId="{72BC5EB4-57A0-4DF6-9954-FCD121E546E4}" type="presParOf" srcId="{54B706F3-4E6F-4D04-A3B1-2138C1399A22}" destId="{7576CDEA-CB1B-4955-ACC6-C441F5853DE3}" srcOrd="1" destOrd="0" presId="urn:microsoft.com/office/officeart/2008/layout/LinedList"/>
    <dgm:cxn modelId="{6506FDC4-D28C-40CD-9FD0-A34191A1F4B7}" type="presParOf" srcId="{7576CDEA-CB1B-4955-ACC6-C441F5853DE3}" destId="{419547E9-00DE-44F7-A13A-18727A04DB9D}" srcOrd="0" destOrd="0" presId="urn:microsoft.com/office/officeart/2008/layout/LinedList"/>
    <dgm:cxn modelId="{7CD3FCD6-8F6D-4445-B661-1C29BD58648B}" type="presParOf" srcId="{7576CDEA-CB1B-4955-ACC6-C441F5853DE3}" destId="{AB92FB3C-7F96-4AD5-8101-E494A3AECA42}" srcOrd="1" destOrd="0" presId="urn:microsoft.com/office/officeart/2008/layout/LinedList"/>
    <dgm:cxn modelId="{193F05CA-9568-4858-8B9D-D0FB321B8E10}" type="presParOf" srcId="{7576CDEA-CB1B-4955-ACC6-C441F5853DE3}" destId="{CDC9FE1D-573F-4781-804F-606EF8DD2E58}" srcOrd="2" destOrd="0" presId="urn:microsoft.com/office/officeart/2008/layout/LinedList"/>
    <dgm:cxn modelId="{D742C584-AC91-4717-AF6E-5E8636381305}" type="presParOf" srcId="{54B706F3-4E6F-4D04-A3B1-2138C1399A22}" destId="{FB3FD467-4EE6-4637-8B4A-E69AA7442FB7}" srcOrd="2" destOrd="0" presId="urn:microsoft.com/office/officeart/2008/layout/LinedList"/>
    <dgm:cxn modelId="{944C6FEB-E00F-4703-ACC2-152670ABBFF1}" type="presParOf" srcId="{54B706F3-4E6F-4D04-A3B1-2138C1399A22}" destId="{1DBEE651-D64F-4A09-B2D1-F24A140F6CB1}" srcOrd="3" destOrd="0" presId="urn:microsoft.com/office/officeart/2008/layout/LinedList"/>
    <dgm:cxn modelId="{F92F1CF9-31F3-46B7-AD82-DF95273B50BB}" type="presParOf" srcId="{30B258AE-24BF-499F-8263-CF4527CA5A81}" destId="{A77CD7D9-8E46-458C-ACD6-14B650FB10F0}" srcOrd="2" destOrd="0" presId="urn:microsoft.com/office/officeart/2008/layout/LinedList"/>
    <dgm:cxn modelId="{0C2A59AF-4BE5-447E-A379-1920508FD19E}" type="presParOf" srcId="{30B258AE-24BF-499F-8263-CF4527CA5A81}" destId="{5E679222-5EDA-442D-A649-D82477225859}" srcOrd="3" destOrd="0" presId="urn:microsoft.com/office/officeart/2008/layout/LinedList"/>
    <dgm:cxn modelId="{71076163-4286-4ADF-B2C1-365B7E55EB86}" type="presParOf" srcId="{5E679222-5EDA-442D-A649-D82477225859}" destId="{836DE649-9ECC-4B74-A61E-9E1C094322AE}" srcOrd="0" destOrd="0" presId="urn:microsoft.com/office/officeart/2008/layout/LinedList"/>
    <dgm:cxn modelId="{CDD3E8B5-C26A-4E94-A574-46834F67B8CB}" type="presParOf" srcId="{5E679222-5EDA-442D-A649-D82477225859}" destId="{F729A10C-B902-458A-9BE0-8E98EBA83870}" srcOrd="1" destOrd="0" presId="urn:microsoft.com/office/officeart/2008/layout/LinedList"/>
    <dgm:cxn modelId="{22C7C3BD-9C43-4E13-AD5B-5E054FA0571C}" type="presParOf" srcId="{F729A10C-B902-458A-9BE0-8E98EBA83870}" destId="{21474B71-4B67-4DE9-A0D5-F0F8899BA460}" srcOrd="0" destOrd="0" presId="urn:microsoft.com/office/officeart/2008/layout/LinedList"/>
    <dgm:cxn modelId="{D59D3C90-87B0-4862-BA49-A875DCBDDB3C}" type="presParOf" srcId="{F729A10C-B902-458A-9BE0-8E98EBA83870}" destId="{9F2F49B5-0E34-4769-ADEB-EA686E50DFA8}" srcOrd="1" destOrd="0" presId="urn:microsoft.com/office/officeart/2008/layout/LinedList"/>
    <dgm:cxn modelId="{8038D287-E166-4C47-99C1-7232A1FE30FF}" type="presParOf" srcId="{9F2F49B5-0E34-4769-ADEB-EA686E50DFA8}" destId="{5E6081EF-6B29-46F7-82C9-A4BE430454CC}" srcOrd="0" destOrd="0" presId="urn:microsoft.com/office/officeart/2008/layout/LinedList"/>
    <dgm:cxn modelId="{404B321F-174D-4C69-8037-1E2BC509AE07}" type="presParOf" srcId="{9F2F49B5-0E34-4769-ADEB-EA686E50DFA8}" destId="{F8ABDBBA-1212-4EE7-BB01-09334E8D4951}" srcOrd="1" destOrd="0" presId="urn:microsoft.com/office/officeart/2008/layout/LinedList"/>
    <dgm:cxn modelId="{28061F50-AEA0-4260-818F-F0668B49122C}" type="presParOf" srcId="{9F2F49B5-0E34-4769-ADEB-EA686E50DFA8}" destId="{3B40A93F-AE67-4FD2-B084-AFF5E59AE5BA}" srcOrd="2" destOrd="0" presId="urn:microsoft.com/office/officeart/2008/layout/LinedList"/>
    <dgm:cxn modelId="{E4FC3A2A-562F-4BAA-8E48-7904F609AE2E}" type="presParOf" srcId="{F729A10C-B902-458A-9BE0-8E98EBA83870}" destId="{069AD398-60FA-416B-9503-84387BA4DFD1}" srcOrd="2" destOrd="0" presId="urn:microsoft.com/office/officeart/2008/layout/LinedList"/>
    <dgm:cxn modelId="{7D3D2F64-D3FE-49FE-B0CB-203F0144D7C2}" type="presParOf" srcId="{F729A10C-B902-458A-9BE0-8E98EBA83870}" destId="{CAAAC5FE-5B63-4B5B-930F-752280EBC511}" srcOrd="3" destOrd="0" presId="urn:microsoft.com/office/officeart/2008/layout/LinedList"/>
    <dgm:cxn modelId="{1D398600-52EC-4923-8729-CCD4BBF58E15}" type="presParOf" srcId="{30B258AE-24BF-499F-8263-CF4527CA5A81}" destId="{8A94DEC3-B545-4C00-86EC-5181638CB5D2}" srcOrd="4" destOrd="0" presId="urn:microsoft.com/office/officeart/2008/layout/LinedList"/>
    <dgm:cxn modelId="{BF9203AB-16FB-412E-B511-5157D2206721}" type="presParOf" srcId="{30B258AE-24BF-499F-8263-CF4527CA5A81}" destId="{5B1CC6F2-E7C5-4079-85B0-C24156A95D96}" srcOrd="5" destOrd="0" presId="urn:microsoft.com/office/officeart/2008/layout/LinedList"/>
    <dgm:cxn modelId="{B54A9915-46E0-47C4-B195-AB954F1AE2F2}" type="presParOf" srcId="{5B1CC6F2-E7C5-4079-85B0-C24156A95D96}" destId="{FDA92520-D407-451C-8EEA-930A6ACCE883}" srcOrd="0" destOrd="0" presId="urn:microsoft.com/office/officeart/2008/layout/LinedList"/>
    <dgm:cxn modelId="{0361C6C8-4FEB-4466-B1B4-01FF0850E1C7}" type="presParOf" srcId="{5B1CC6F2-E7C5-4079-85B0-C24156A95D96}" destId="{525F8474-392D-4FC7-9DB2-C641C2107F8C}" srcOrd="1" destOrd="0" presId="urn:microsoft.com/office/officeart/2008/layout/LinedList"/>
    <dgm:cxn modelId="{02DCE771-EDF8-4BB9-844E-A2BB0987534B}" type="presParOf" srcId="{525F8474-392D-4FC7-9DB2-C641C2107F8C}" destId="{C8BD3E61-D155-4B86-A35F-991D28FAD54B}" srcOrd="0" destOrd="0" presId="urn:microsoft.com/office/officeart/2008/layout/LinedList"/>
    <dgm:cxn modelId="{822C63DE-F5F5-48CA-9045-3BA355F7ECD6}" type="presParOf" srcId="{525F8474-392D-4FC7-9DB2-C641C2107F8C}" destId="{BDA217A7-CBF0-42C1-B5B5-290E4A193B49}" srcOrd="1" destOrd="0" presId="urn:microsoft.com/office/officeart/2008/layout/LinedList"/>
    <dgm:cxn modelId="{B1956D54-9A85-484F-9B31-3A1C08B142C3}" type="presParOf" srcId="{BDA217A7-CBF0-42C1-B5B5-290E4A193B49}" destId="{FE64664F-63F4-4FD3-88C3-3201784F61F0}" srcOrd="0" destOrd="0" presId="urn:microsoft.com/office/officeart/2008/layout/LinedList"/>
    <dgm:cxn modelId="{E0A36BFF-3B93-4F41-BFDE-37818C429D65}" type="presParOf" srcId="{BDA217A7-CBF0-42C1-B5B5-290E4A193B49}" destId="{FCA5673B-5AE1-46BA-A1E2-F038C039EE71}" srcOrd="1" destOrd="0" presId="urn:microsoft.com/office/officeart/2008/layout/LinedList"/>
    <dgm:cxn modelId="{345375FD-BB97-4B96-B159-E9EB6D051CFE}" type="presParOf" srcId="{BDA217A7-CBF0-42C1-B5B5-290E4A193B49}" destId="{566E735C-1798-4D00-A159-05D2937D6D06}" srcOrd="2" destOrd="0" presId="urn:microsoft.com/office/officeart/2008/layout/LinedList"/>
    <dgm:cxn modelId="{8B82E237-0C38-487F-93A8-6BD68686EB8C}" type="presParOf" srcId="{525F8474-392D-4FC7-9DB2-C641C2107F8C}" destId="{0EA93F67-86E2-4357-954F-790A0B49A35A}" srcOrd="2" destOrd="0" presId="urn:microsoft.com/office/officeart/2008/layout/LinedList"/>
    <dgm:cxn modelId="{63A006B3-04C7-4F48-88D2-CAF69BD4BBF3}" type="presParOf" srcId="{525F8474-392D-4FC7-9DB2-C641C2107F8C}" destId="{26049F8C-611B-456E-BED9-7469C4CD3C19}" srcOrd="3" destOrd="0" presId="urn:microsoft.com/office/officeart/2008/layout/LinedList"/>
    <dgm:cxn modelId="{EBEBE44F-2DA5-4E6E-A1C1-A414131726E6}" type="presParOf" srcId="{525F8474-392D-4FC7-9DB2-C641C2107F8C}" destId="{BF49D5D4-470C-4589-9E90-6B896F21D332}" srcOrd="4" destOrd="0" presId="urn:microsoft.com/office/officeart/2008/layout/LinedList"/>
    <dgm:cxn modelId="{A91A2BBE-A7FD-4CCA-9A9E-DA5E315D3BD4}" type="presParOf" srcId="{BF49D5D4-470C-4589-9E90-6B896F21D332}" destId="{FBD6AACB-816D-423B-9CA0-EE5EADB4CF9F}" srcOrd="0" destOrd="0" presId="urn:microsoft.com/office/officeart/2008/layout/LinedList"/>
    <dgm:cxn modelId="{49F98986-B8E0-4316-878C-E1E8C5905B27}" type="presParOf" srcId="{BF49D5D4-470C-4589-9E90-6B896F21D332}" destId="{E2F5A75B-99F8-4DAF-ACEC-8D96D19B6BC9}" srcOrd="1" destOrd="0" presId="urn:microsoft.com/office/officeart/2008/layout/LinedList"/>
    <dgm:cxn modelId="{1A793D63-3C39-4F58-8967-571D22DCD85C}" type="presParOf" srcId="{BF49D5D4-470C-4589-9E90-6B896F21D332}" destId="{46222F7D-0215-4317-86DE-B4B0AF6D378F}" srcOrd="2" destOrd="0" presId="urn:microsoft.com/office/officeart/2008/layout/LinedList"/>
    <dgm:cxn modelId="{2A2D3363-2AB8-4AF0-A937-02088847589C}" type="presParOf" srcId="{525F8474-392D-4FC7-9DB2-C641C2107F8C}" destId="{B5B735D4-413D-4438-8301-D2BCB345E789}" srcOrd="5" destOrd="0" presId="urn:microsoft.com/office/officeart/2008/layout/LinedList"/>
    <dgm:cxn modelId="{36F60694-DCCD-4840-9A5A-EA500398A97E}" type="presParOf" srcId="{525F8474-392D-4FC7-9DB2-C641C2107F8C}" destId="{E4CEB1A5-161C-4C6D-BE4D-9BC982690FAA}" srcOrd="6" destOrd="0" presId="urn:microsoft.com/office/officeart/2008/layout/LinedList"/>
    <dgm:cxn modelId="{45CFA29B-AA68-4F49-943B-E405D1125CC5}" type="presParOf" srcId="{30B258AE-24BF-499F-8263-CF4527CA5A81}" destId="{9639DFCE-4173-44A2-8EF8-B9426B4207D0}" srcOrd="6" destOrd="0" presId="urn:microsoft.com/office/officeart/2008/layout/LinedList"/>
    <dgm:cxn modelId="{58BBC6FD-1BEB-47F0-AD1F-45010364D1D2}" type="presParOf" srcId="{30B258AE-24BF-499F-8263-CF4527CA5A81}" destId="{1DC878AC-DB09-4DB2-A351-F81BFE89E586}" srcOrd="7" destOrd="0" presId="urn:microsoft.com/office/officeart/2008/layout/LinedList"/>
    <dgm:cxn modelId="{654982B8-D65C-48E9-936A-24933F186A23}" type="presParOf" srcId="{1DC878AC-DB09-4DB2-A351-F81BFE89E586}" destId="{9FB7A9D6-5D4A-4A92-91A2-5176CA347F8A}" srcOrd="0" destOrd="0" presId="urn:microsoft.com/office/officeart/2008/layout/LinedList"/>
    <dgm:cxn modelId="{56F7E690-6CBC-45C6-9BB4-F2A9003258C2}" type="presParOf" srcId="{1DC878AC-DB09-4DB2-A351-F81BFE89E586}" destId="{A896F779-D96E-4C24-B68C-5D28E4E3279F}" srcOrd="1" destOrd="0" presId="urn:microsoft.com/office/officeart/2008/layout/LinedList"/>
    <dgm:cxn modelId="{BB8992D6-B2CE-4577-9A24-AAE5F58988F2}" type="presParOf" srcId="{A896F779-D96E-4C24-B68C-5D28E4E3279F}" destId="{2D8A1DE9-34D4-41B6-8374-B8720FBAD38B}" srcOrd="0" destOrd="0" presId="urn:microsoft.com/office/officeart/2008/layout/LinedList"/>
    <dgm:cxn modelId="{F9A5CF54-F321-45F6-AA7A-7E526DEE05D4}" type="presParOf" srcId="{A896F779-D96E-4C24-B68C-5D28E4E3279F}" destId="{767CEE8C-98E0-4C6E-94B1-50C56102DCFB}" srcOrd="1" destOrd="0" presId="urn:microsoft.com/office/officeart/2008/layout/LinedList"/>
    <dgm:cxn modelId="{BFB1F6AA-7E78-40A5-984A-BC05586DF993}" type="presParOf" srcId="{767CEE8C-98E0-4C6E-94B1-50C56102DCFB}" destId="{63973518-772F-4F67-B2B1-A8043F63D9C4}" srcOrd="0" destOrd="0" presId="urn:microsoft.com/office/officeart/2008/layout/LinedList"/>
    <dgm:cxn modelId="{4570442E-359B-4AE1-8B70-A7B2D5812B7E}" type="presParOf" srcId="{767CEE8C-98E0-4C6E-94B1-50C56102DCFB}" destId="{166E3319-526B-44EF-B5E0-DDBB9EFEB013}" srcOrd="1" destOrd="0" presId="urn:microsoft.com/office/officeart/2008/layout/LinedList"/>
    <dgm:cxn modelId="{19C4A574-EBE8-464C-BCFB-197BFC7571CD}" type="presParOf" srcId="{767CEE8C-98E0-4C6E-94B1-50C56102DCFB}" destId="{3BE7AB45-0B07-4836-87C8-2A5EC27ACF32}" srcOrd="2" destOrd="0" presId="urn:microsoft.com/office/officeart/2008/layout/LinedList"/>
    <dgm:cxn modelId="{827353B1-87F0-47AC-9E12-BCD041BF88C1}" type="presParOf" srcId="{A896F779-D96E-4C24-B68C-5D28E4E3279F}" destId="{EAE3FC21-F74A-4E72-9EAB-DA8BE6E24E8A}" srcOrd="2" destOrd="0" presId="urn:microsoft.com/office/officeart/2008/layout/LinedList"/>
    <dgm:cxn modelId="{F75F37FC-0E59-42AE-9D92-11814513EE75}" type="presParOf" srcId="{A896F779-D96E-4C24-B68C-5D28E4E3279F}" destId="{290F9DE0-B9FA-433A-B4C1-3C5090C70FA3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376BBED-679E-4274-9733-67FC5DCB959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D9E3548-78EF-48EE-987A-B0B3BAC3ECB7}">
      <dgm:prSet phldrT="[Text]"/>
      <dgm:spPr/>
      <dgm:t>
        <a:bodyPr/>
        <a:lstStyle/>
        <a:p>
          <a:r>
            <a:rPr lang="en-IN"/>
            <a:t>Initialize</a:t>
          </a:r>
        </a:p>
      </dgm:t>
    </dgm:pt>
    <dgm:pt modelId="{81058736-DB01-40B1-8009-6C612E10BFA1}" type="parTrans" cxnId="{87400727-37AB-4078-90C7-01FA13D4C6F9}">
      <dgm:prSet/>
      <dgm:spPr/>
      <dgm:t>
        <a:bodyPr/>
        <a:lstStyle/>
        <a:p>
          <a:endParaRPr lang="en-IN"/>
        </a:p>
      </dgm:t>
    </dgm:pt>
    <dgm:pt modelId="{0E9964D0-E1DA-44D4-87CA-9F0FA1363B43}" type="sibTrans" cxnId="{87400727-37AB-4078-90C7-01FA13D4C6F9}">
      <dgm:prSet/>
      <dgm:spPr/>
      <dgm:t>
        <a:bodyPr/>
        <a:lstStyle/>
        <a:p>
          <a:endParaRPr lang="en-IN"/>
        </a:p>
      </dgm:t>
    </dgm:pt>
    <dgm:pt modelId="{EF4C8863-1C36-4ADC-9E8D-6BB08F49E9B0}">
      <dgm:prSet phldrT="[Text]"/>
      <dgm:spPr/>
      <dgm:t>
        <a:bodyPr/>
        <a:lstStyle/>
        <a:p>
          <a:r>
            <a:rPr lang="en-IN"/>
            <a:t>Find an </a:t>
          </a:r>
          <a:r>
            <a:rPr lang="en-IN" i="1" err="1"/>
            <a:t>i</a:t>
          </a:r>
          <a:r>
            <a:rPr lang="en-IN"/>
            <a:t> such that</a:t>
          </a:r>
        </a:p>
      </dgm:t>
    </dgm:pt>
    <dgm:pt modelId="{44223E83-46B9-4B3E-AE5B-20B023BBC22C}" type="parTrans" cxnId="{FDACF255-13C0-4ECB-99F9-1D371F420CC0}">
      <dgm:prSet/>
      <dgm:spPr/>
      <dgm:t>
        <a:bodyPr/>
        <a:lstStyle/>
        <a:p>
          <a:endParaRPr lang="en-IN"/>
        </a:p>
      </dgm:t>
    </dgm:pt>
    <dgm:pt modelId="{F3E76329-2706-4F10-B3EF-1FC4C3EC7747}" type="sibTrans" cxnId="{FDACF255-13C0-4ECB-99F9-1D371F420CC0}">
      <dgm:prSet/>
      <dgm:spPr/>
      <dgm:t>
        <a:bodyPr/>
        <a:lstStyle/>
        <a:p>
          <a:endParaRPr lang="en-IN"/>
        </a:p>
      </dgm:t>
    </dgm:pt>
    <dgm:pt modelId="{7ABABF70-A69E-410D-9CCC-A31B21C81298}">
      <dgm:prSet phldrT="[Text]"/>
      <dgm:spPr/>
      <dgm:t>
        <a:bodyPr/>
        <a:lstStyle/>
        <a:p>
          <a:r>
            <a:rPr lang="en-IN" err="1"/>
            <a:t>cur_cnt</a:t>
          </a:r>
          <a:r>
            <a:rPr lang="en-IN"/>
            <a:t> = </a:t>
          </a:r>
          <a:r>
            <a:rPr lang="en-IN" err="1"/>
            <a:t>avlbl</a:t>
          </a:r>
          <a:endParaRPr lang="en-IN"/>
        </a:p>
        <a:p>
          <a:r>
            <a:rPr lang="en-IN">
              <a:solidFill>
                <a:srgbClr val="00B050"/>
              </a:solidFill>
            </a:rPr>
            <a:t>done</a:t>
          </a:r>
          <a:r>
            <a:rPr lang="en-IN"/>
            <a:t>[</a:t>
          </a:r>
          <a:r>
            <a:rPr lang="en-IN" err="1"/>
            <a:t>i</a:t>
          </a:r>
          <a:r>
            <a:rPr lang="en-IN"/>
            <a:t>] = </a:t>
          </a:r>
          <a:r>
            <a:rPr lang="en-IN">
              <a:solidFill>
                <a:srgbClr val="FF0000"/>
              </a:solidFill>
            </a:rPr>
            <a:t>false</a:t>
          </a:r>
          <a:r>
            <a:rPr lang="en-IN"/>
            <a:t> (0 … n-1)</a:t>
          </a:r>
        </a:p>
      </dgm:t>
    </dgm:pt>
    <dgm:pt modelId="{D9E4C542-0ACB-4ADC-A3C5-795432B466A9}" type="parTrans" cxnId="{01C7CE6B-A2EF-4CF5-884C-450941637BF0}">
      <dgm:prSet/>
      <dgm:spPr/>
      <dgm:t>
        <a:bodyPr/>
        <a:lstStyle/>
        <a:p>
          <a:endParaRPr lang="en-IN"/>
        </a:p>
      </dgm:t>
    </dgm:pt>
    <dgm:pt modelId="{01B3A446-C1D1-47E3-8ABB-646B4B69EA85}" type="sibTrans" cxnId="{01C7CE6B-A2EF-4CF5-884C-450941637BF0}">
      <dgm:prSet/>
      <dgm:spPr/>
      <dgm:t>
        <a:bodyPr/>
        <a:lstStyle/>
        <a:p>
          <a:endParaRPr lang="en-IN"/>
        </a:p>
      </dgm:t>
    </dgm:pt>
    <dgm:pt modelId="{C9023ECB-B4C2-49D6-A7E3-89DDBEF64251}">
      <dgm:prSet phldrT="[Text]"/>
      <dgm:spPr>
        <a:blipFill>
          <a:blip xmlns:r="http://schemas.openxmlformats.org/officeDocument/2006/relationships" r:embed="rId1"/>
          <a:stretch>
            <a:fillRect l="-1331" t="-4469" b="-3352"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2C658689-5EF4-4057-B599-CC42E49626B8}" type="parTrans" cxnId="{E873C9F6-AADB-425E-8A7E-FA2E69A72B47}">
      <dgm:prSet/>
      <dgm:spPr/>
      <dgm:t>
        <a:bodyPr/>
        <a:lstStyle/>
        <a:p>
          <a:endParaRPr lang="en-IN"/>
        </a:p>
      </dgm:t>
    </dgm:pt>
    <dgm:pt modelId="{425DB0EE-16C3-4726-AFB1-FD25313F1EFE}" type="sibTrans" cxnId="{E873C9F6-AADB-425E-8A7E-FA2E69A72B47}">
      <dgm:prSet/>
      <dgm:spPr/>
      <dgm:t>
        <a:bodyPr/>
        <a:lstStyle/>
        <a:p>
          <a:endParaRPr lang="en-IN"/>
        </a:p>
      </dgm:t>
    </dgm:pt>
    <dgm:pt modelId="{9F9C39E0-617D-493F-A819-206EE743BBB7}">
      <dgm:prSet phldrT="[Text]"/>
      <dgm:spPr/>
      <dgm:t>
        <a:bodyPr/>
        <a:lstStyle/>
        <a:p>
          <a:r>
            <a:rPr lang="en-IN"/>
            <a:t>Update</a:t>
          </a:r>
        </a:p>
      </dgm:t>
    </dgm:pt>
    <dgm:pt modelId="{2C04095B-D804-4333-B4AF-FD92B3338907}" type="parTrans" cxnId="{E70B7B5A-ECB9-48DE-A210-3F4F7D218C83}">
      <dgm:prSet/>
      <dgm:spPr/>
      <dgm:t>
        <a:bodyPr/>
        <a:lstStyle/>
        <a:p>
          <a:endParaRPr lang="en-IN"/>
        </a:p>
      </dgm:t>
    </dgm:pt>
    <dgm:pt modelId="{B78BB922-EC72-4201-9487-1174DB27CA4B}" type="sibTrans" cxnId="{E70B7B5A-ECB9-48DE-A210-3F4F7D218C83}">
      <dgm:prSet/>
      <dgm:spPr/>
      <dgm:t>
        <a:bodyPr/>
        <a:lstStyle/>
        <a:p>
          <a:endParaRPr lang="en-IN"/>
        </a:p>
      </dgm:t>
    </dgm:pt>
    <dgm:pt modelId="{F1633909-FD1B-4E6B-9343-4E6E42C80EDE}">
      <dgm:prSet phldrT="[Text]"/>
      <dgm:spPr/>
      <dgm:t>
        <a:bodyPr/>
        <a:lstStyle/>
        <a:p>
          <a:r>
            <a:rPr lang="en-IN" err="1"/>
            <a:t>cur_cnt</a:t>
          </a:r>
          <a:r>
            <a:rPr lang="en-IN"/>
            <a:t> += </a:t>
          </a:r>
          <a:r>
            <a:rPr lang="en-IN" err="1"/>
            <a:t>acq</a:t>
          </a:r>
          <a:r>
            <a:rPr lang="en-IN"/>
            <a:t>[</a:t>
          </a:r>
          <a:r>
            <a:rPr lang="en-IN" err="1"/>
            <a:t>i</a:t>
          </a:r>
          <a:r>
            <a:rPr lang="en-IN"/>
            <a:t>][…]</a:t>
          </a:r>
        </a:p>
      </dgm:t>
    </dgm:pt>
    <dgm:pt modelId="{12F7B7E1-A166-4714-AB92-0E59962F0673}" type="parTrans" cxnId="{F498AA3E-5521-498D-8D0E-C1B7B2D3C499}">
      <dgm:prSet/>
      <dgm:spPr/>
      <dgm:t>
        <a:bodyPr/>
        <a:lstStyle/>
        <a:p>
          <a:endParaRPr lang="en-IN"/>
        </a:p>
      </dgm:t>
    </dgm:pt>
    <dgm:pt modelId="{1B59E5E6-0048-4EBF-A427-D85C828FB941}" type="sibTrans" cxnId="{F498AA3E-5521-498D-8D0E-C1B7B2D3C499}">
      <dgm:prSet/>
      <dgm:spPr/>
      <dgm:t>
        <a:bodyPr/>
        <a:lstStyle/>
        <a:p>
          <a:endParaRPr lang="en-IN"/>
        </a:p>
      </dgm:t>
    </dgm:pt>
    <dgm:pt modelId="{B5EAE989-FC1A-42C8-9C6D-26307AE0109A}">
      <dgm:prSet phldrT="[Text]"/>
      <dgm:spPr/>
      <dgm:t>
        <a:bodyPr/>
        <a:lstStyle/>
        <a:p>
          <a:r>
            <a:rPr lang="en-IN">
              <a:solidFill>
                <a:srgbClr val="00B050"/>
              </a:solidFill>
            </a:rPr>
            <a:t>done</a:t>
          </a:r>
          <a:r>
            <a:rPr lang="en-IN"/>
            <a:t>[</a:t>
          </a:r>
          <a:r>
            <a:rPr lang="en-IN" err="1"/>
            <a:t>i</a:t>
          </a:r>
          <a:r>
            <a:rPr lang="en-IN"/>
            <a:t>] = </a:t>
          </a:r>
          <a:r>
            <a:rPr lang="en-IN">
              <a:solidFill>
                <a:srgbClr val="0070C0"/>
              </a:solidFill>
            </a:rPr>
            <a:t>true</a:t>
          </a:r>
        </a:p>
      </dgm:t>
    </dgm:pt>
    <dgm:pt modelId="{E76C4320-1F7B-4FBD-B67E-3DD1CF50B215}" type="parTrans" cxnId="{366190D6-6CD6-438B-B23A-4F1980BDF3C7}">
      <dgm:prSet/>
      <dgm:spPr/>
      <dgm:t>
        <a:bodyPr/>
        <a:lstStyle/>
        <a:p>
          <a:endParaRPr lang="en-IN"/>
        </a:p>
      </dgm:t>
    </dgm:pt>
    <dgm:pt modelId="{82B47502-5F2D-4DED-935F-86CA04A8A972}" type="sibTrans" cxnId="{366190D6-6CD6-438B-B23A-4F1980BDF3C7}">
      <dgm:prSet/>
      <dgm:spPr/>
      <dgm:t>
        <a:bodyPr/>
        <a:lstStyle/>
        <a:p>
          <a:endParaRPr lang="en-IN"/>
        </a:p>
      </dgm:t>
    </dgm:pt>
    <dgm:pt modelId="{18A12206-3EBA-447C-9596-BC8BA33F568F}">
      <dgm:prSet phldrT="[Text]"/>
      <dgm:spPr/>
      <dgm:t>
        <a:bodyPr/>
        <a:lstStyle/>
        <a:p>
          <a:r>
            <a:rPr lang="en-IN"/>
            <a:t>Safety check</a:t>
          </a:r>
        </a:p>
      </dgm:t>
    </dgm:pt>
    <dgm:pt modelId="{C0430B3F-7938-466A-ADAB-333302ED6ADD}" type="parTrans" cxnId="{921A3573-774C-4C21-B294-B90A599DC6AB}">
      <dgm:prSet/>
      <dgm:spPr/>
      <dgm:t>
        <a:bodyPr/>
        <a:lstStyle/>
        <a:p>
          <a:endParaRPr lang="en-IN"/>
        </a:p>
      </dgm:t>
    </dgm:pt>
    <dgm:pt modelId="{BF52E0E6-EC56-4CF4-8383-3095F65E0322}" type="sibTrans" cxnId="{921A3573-774C-4C21-B294-B90A599DC6AB}">
      <dgm:prSet/>
      <dgm:spPr/>
      <dgm:t>
        <a:bodyPr/>
        <a:lstStyle/>
        <a:p>
          <a:endParaRPr lang="en-IN"/>
        </a:p>
      </dgm:t>
    </dgm:pt>
    <dgm:pt modelId="{FED8406A-6E06-4FEB-B566-8C52EA22E9E1}">
      <dgm:prSet phldrT="[Text]"/>
      <dgm:spPr>
        <a:blipFill>
          <a:blip xmlns:r="http://schemas.openxmlformats.org/officeDocument/2006/relationships" r:embed="rId2"/>
          <a:stretch>
            <a:fillRect l="-1331" t="-4469" b="-3352"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F022DD42-F218-4C3F-94BF-967C389A5F2B}" type="parTrans" cxnId="{06A01D66-4252-4818-B5D0-4BC2FF424A9D}">
      <dgm:prSet/>
      <dgm:spPr/>
      <dgm:t>
        <a:bodyPr/>
        <a:lstStyle/>
        <a:p>
          <a:endParaRPr lang="en-IN"/>
        </a:p>
      </dgm:t>
    </dgm:pt>
    <dgm:pt modelId="{C81F91E1-FDAB-447F-8194-34D369F258FD}" type="sibTrans" cxnId="{06A01D66-4252-4818-B5D0-4BC2FF424A9D}">
      <dgm:prSet/>
      <dgm:spPr/>
      <dgm:t>
        <a:bodyPr/>
        <a:lstStyle/>
        <a:p>
          <a:endParaRPr lang="en-IN"/>
        </a:p>
      </dgm:t>
    </dgm:pt>
    <dgm:pt modelId="{30B258AE-24BF-499F-8263-CF4527CA5A81}" type="pres">
      <dgm:prSet presAssocID="{B376BBED-679E-4274-9733-67FC5DCB9596}" presName="vert0" presStyleCnt="0">
        <dgm:presLayoutVars>
          <dgm:dir/>
          <dgm:animOne val="branch"/>
          <dgm:animLvl val="lvl"/>
        </dgm:presLayoutVars>
      </dgm:prSet>
      <dgm:spPr/>
    </dgm:pt>
    <dgm:pt modelId="{A5DF6A48-A9EC-4FB1-B5A8-86135D2A48AE}" type="pres">
      <dgm:prSet presAssocID="{9D9E3548-78EF-48EE-987A-B0B3BAC3ECB7}" presName="thickLine" presStyleLbl="alignNode1" presStyleIdx="0" presStyleCnt="4"/>
      <dgm:spPr/>
    </dgm:pt>
    <dgm:pt modelId="{39A59D46-5078-4653-B59B-C45DF8CCD0FE}" type="pres">
      <dgm:prSet presAssocID="{9D9E3548-78EF-48EE-987A-B0B3BAC3ECB7}" presName="horz1" presStyleCnt="0"/>
      <dgm:spPr/>
    </dgm:pt>
    <dgm:pt modelId="{8AB6B65F-C521-4CF1-B2BE-CB139E65E5F7}" type="pres">
      <dgm:prSet presAssocID="{9D9E3548-78EF-48EE-987A-B0B3BAC3ECB7}" presName="tx1" presStyleLbl="revTx" presStyleIdx="0" presStyleCnt="9"/>
      <dgm:spPr/>
    </dgm:pt>
    <dgm:pt modelId="{54B706F3-4E6F-4D04-A3B1-2138C1399A22}" type="pres">
      <dgm:prSet presAssocID="{9D9E3548-78EF-48EE-987A-B0B3BAC3ECB7}" presName="vert1" presStyleCnt="0"/>
      <dgm:spPr/>
    </dgm:pt>
    <dgm:pt modelId="{D4930865-0311-4D9B-A776-D4B677CD1517}" type="pres">
      <dgm:prSet presAssocID="{7ABABF70-A69E-410D-9CCC-A31B21C81298}" presName="vertSpace2a" presStyleCnt="0"/>
      <dgm:spPr/>
    </dgm:pt>
    <dgm:pt modelId="{7576CDEA-CB1B-4955-ACC6-C441F5853DE3}" type="pres">
      <dgm:prSet presAssocID="{7ABABF70-A69E-410D-9CCC-A31B21C81298}" presName="horz2" presStyleCnt="0"/>
      <dgm:spPr/>
    </dgm:pt>
    <dgm:pt modelId="{419547E9-00DE-44F7-A13A-18727A04DB9D}" type="pres">
      <dgm:prSet presAssocID="{7ABABF70-A69E-410D-9CCC-A31B21C81298}" presName="horzSpace2" presStyleCnt="0"/>
      <dgm:spPr/>
    </dgm:pt>
    <dgm:pt modelId="{AB92FB3C-7F96-4AD5-8101-E494A3AECA42}" type="pres">
      <dgm:prSet presAssocID="{7ABABF70-A69E-410D-9CCC-A31B21C81298}" presName="tx2" presStyleLbl="revTx" presStyleIdx="1" presStyleCnt="9"/>
      <dgm:spPr/>
    </dgm:pt>
    <dgm:pt modelId="{CDC9FE1D-573F-4781-804F-606EF8DD2E58}" type="pres">
      <dgm:prSet presAssocID="{7ABABF70-A69E-410D-9CCC-A31B21C81298}" presName="vert2" presStyleCnt="0"/>
      <dgm:spPr/>
    </dgm:pt>
    <dgm:pt modelId="{FB3FD467-4EE6-4637-8B4A-E69AA7442FB7}" type="pres">
      <dgm:prSet presAssocID="{7ABABF70-A69E-410D-9CCC-A31B21C81298}" presName="thinLine2b" presStyleLbl="callout" presStyleIdx="0" presStyleCnt="5"/>
      <dgm:spPr/>
    </dgm:pt>
    <dgm:pt modelId="{1DBEE651-D64F-4A09-B2D1-F24A140F6CB1}" type="pres">
      <dgm:prSet presAssocID="{7ABABF70-A69E-410D-9CCC-A31B21C81298}" presName="vertSpace2b" presStyleCnt="0"/>
      <dgm:spPr/>
    </dgm:pt>
    <dgm:pt modelId="{A77CD7D9-8E46-458C-ACD6-14B650FB10F0}" type="pres">
      <dgm:prSet presAssocID="{EF4C8863-1C36-4ADC-9E8D-6BB08F49E9B0}" presName="thickLine" presStyleLbl="alignNode1" presStyleIdx="1" presStyleCnt="4"/>
      <dgm:spPr/>
    </dgm:pt>
    <dgm:pt modelId="{5E679222-5EDA-442D-A649-D82477225859}" type="pres">
      <dgm:prSet presAssocID="{EF4C8863-1C36-4ADC-9E8D-6BB08F49E9B0}" presName="horz1" presStyleCnt="0"/>
      <dgm:spPr/>
    </dgm:pt>
    <dgm:pt modelId="{836DE649-9ECC-4B74-A61E-9E1C094322AE}" type="pres">
      <dgm:prSet presAssocID="{EF4C8863-1C36-4ADC-9E8D-6BB08F49E9B0}" presName="tx1" presStyleLbl="revTx" presStyleIdx="2" presStyleCnt="9"/>
      <dgm:spPr/>
    </dgm:pt>
    <dgm:pt modelId="{F729A10C-B902-458A-9BE0-8E98EBA83870}" type="pres">
      <dgm:prSet presAssocID="{EF4C8863-1C36-4ADC-9E8D-6BB08F49E9B0}" presName="vert1" presStyleCnt="0"/>
      <dgm:spPr/>
    </dgm:pt>
    <dgm:pt modelId="{21474B71-4B67-4DE9-A0D5-F0F8899BA460}" type="pres">
      <dgm:prSet presAssocID="{C9023ECB-B4C2-49D6-A7E3-89DDBEF64251}" presName="vertSpace2a" presStyleCnt="0"/>
      <dgm:spPr/>
    </dgm:pt>
    <dgm:pt modelId="{9F2F49B5-0E34-4769-ADEB-EA686E50DFA8}" type="pres">
      <dgm:prSet presAssocID="{C9023ECB-B4C2-49D6-A7E3-89DDBEF64251}" presName="horz2" presStyleCnt="0"/>
      <dgm:spPr/>
    </dgm:pt>
    <dgm:pt modelId="{5E6081EF-6B29-46F7-82C9-A4BE430454CC}" type="pres">
      <dgm:prSet presAssocID="{C9023ECB-B4C2-49D6-A7E3-89DDBEF64251}" presName="horzSpace2" presStyleCnt="0"/>
      <dgm:spPr/>
    </dgm:pt>
    <dgm:pt modelId="{F8ABDBBA-1212-4EE7-BB01-09334E8D4951}" type="pres">
      <dgm:prSet presAssocID="{C9023ECB-B4C2-49D6-A7E3-89DDBEF64251}" presName="tx2" presStyleLbl="revTx" presStyleIdx="3" presStyleCnt="9"/>
      <dgm:spPr/>
    </dgm:pt>
    <dgm:pt modelId="{3B40A93F-AE67-4FD2-B084-AFF5E59AE5BA}" type="pres">
      <dgm:prSet presAssocID="{C9023ECB-B4C2-49D6-A7E3-89DDBEF64251}" presName="vert2" presStyleCnt="0"/>
      <dgm:spPr/>
    </dgm:pt>
    <dgm:pt modelId="{069AD398-60FA-416B-9503-84387BA4DFD1}" type="pres">
      <dgm:prSet presAssocID="{C9023ECB-B4C2-49D6-A7E3-89DDBEF64251}" presName="thinLine2b" presStyleLbl="callout" presStyleIdx="1" presStyleCnt="5"/>
      <dgm:spPr/>
    </dgm:pt>
    <dgm:pt modelId="{CAAAC5FE-5B63-4B5B-930F-752280EBC511}" type="pres">
      <dgm:prSet presAssocID="{C9023ECB-B4C2-49D6-A7E3-89DDBEF64251}" presName="vertSpace2b" presStyleCnt="0"/>
      <dgm:spPr/>
    </dgm:pt>
    <dgm:pt modelId="{8A94DEC3-B545-4C00-86EC-5181638CB5D2}" type="pres">
      <dgm:prSet presAssocID="{9F9C39E0-617D-493F-A819-206EE743BBB7}" presName="thickLine" presStyleLbl="alignNode1" presStyleIdx="2" presStyleCnt="4"/>
      <dgm:spPr/>
    </dgm:pt>
    <dgm:pt modelId="{5B1CC6F2-E7C5-4079-85B0-C24156A95D96}" type="pres">
      <dgm:prSet presAssocID="{9F9C39E0-617D-493F-A819-206EE743BBB7}" presName="horz1" presStyleCnt="0"/>
      <dgm:spPr/>
    </dgm:pt>
    <dgm:pt modelId="{FDA92520-D407-451C-8EEA-930A6ACCE883}" type="pres">
      <dgm:prSet presAssocID="{9F9C39E0-617D-493F-A819-206EE743BBB7}" presName="tx1" presStyleLbl="revTx" presStyleIdx="4" presStyleCnt="9"/>
      <dgm:spPr/>
    </dgm:pt>
    <dgm:pt modelId="{525F8474-392D-4FC7-9DB2-C641C2107F8C}" type="pres">
      <dgm:prSet presAssocID="{9F9C39E0-617D-493F-A819-206EE743BBB7}" presName="vert1" presStyleCnt="0"/>
      <dgm:spPr/>
    </dgm:pt>
    <dgm:pt modelId="{C8BD3E61-D155-4B86-A35F-991D28FAD54B}" type="pres">
      <dgm:prSet presAssocID="{F1633909-FD1B-4E6B-9343-4E6E42C80EDE}" presName="vertSpace2a" presStyleCnt="0"/>
      <dgm:spPr/>
    </dgm:pt>
    <dgm:pt modelId="{BDA217A7-CBF0-42C1-B5B5-290E4A193B49}" type="pres">
      <dgm:prSet presAssocID="{F1633909-FD1B-4E6B-9343-4E6E42C80EDE}" presName="horz2" presStyleCnt="0"/>
      <dgm:spPr/>
    </dgm:pt>
    <dgm:pt modelId="{FE64664F-63F4-4FD3-88C3-3201784F61F0}" type="pres">
      <dgm:prSet presAssocID="{F1633909-FD1B-4E6B-9343-4E6E42C80EDE}" presName="horzSpace2" presStyleCnt="0"/>
      <dgm:spPr/>
    </dgm:pt>
    <dgm:pt modelId="{FCA5673B-5AE1-46BA-A1E2-F038C039EE71}" type="pres">
      <dgm:prSet presAssocID="{F1633909-FD1B-4E6B-9343-4E6E42C80EDE}" presName="tx2" presStyleLbl="revTx" presStyleIdx="5" presStyleCnt="9"/>
      <dgm:spPr/>
    </dgm:pt>
    <dgm:pt modelId="{566E735C-1798-4D00-A159-05D2937D6D06}" type="pres">
      <dgm:prSet presAssocID="{F1633909-FD1B-4E6B-9343-4E6E42C80EDE}" presName="vert2" presStyleCnt="0"/>
      <dgm:spPr/>
    </dgm:pt>
    <dgm:pt modelId="{0EA93F67-86E2-4357-954F-790A0B49A35A}" type="pres">
      <dgm:prSet presAssocID="{F1633909-FD1B-4E6B-9343-4E6E42C80EDE}" presName="thinLine2b" presStyleLbl="callout" presStyleIdx="2" presStyleCnt="5"/>
      <dgm:spPr/>
    </dgm:pt>
    <dgm:pt modelId="{26049F8C-611B-456E-BED9-7469C4CD3C19}" type="pres">
      <dgm:prSet presAssocID="{F1633909-FD1B-4E6B-9343-4E6E42C80EDE}" presName="vertSpace2b" presStyleCnt="0"/>
      <dgm:spPr/>
    </dgm:pt>
    <dgm:pt modelId="{BF49D5D4-470C-4589-9E90-6B896F21D332}" type="pres">
      <dgm:prSet presAssocID="{B5EAE989-FC1A-42C8-9C6D-26307AE0109A}" presName="horz2" presStyleCnt="0"/>
      <dgm:spPr/>
    </dgm:pt>
    <dgm:pt modelId="{FBD6AACB-816D-423B-9CA0-EE5EADB4CF9F}" type="pres">
      <dgm:prSet presAssocID="{B5EAE989-FC1A-42C8-9C6D-26307AE0109A}" presName="horzSpace2" presStyleCnt="0"/>
      <dgm:spPr/>
    </dgm:pt>
    <dgm:pt modelId="{E2F5A75B-99F8-4DAF-ACEC-8D96D19B6BC9}" type="pres">
      <dgm:prSet presAssocID="{B5EAE989-FC1A-42C8-9C6D-26307AE0109A}" presName="tx2" presStyleLbl="revTx" presStyleIdx="6" presStyleCnt="9"/>
      <dgm:spPr/>
    </dgm:pt>
    <dgm:pt modelId="{46222F7D-0215-4317-86DE-B4B0AF6D378F}" type="pres">
      <dgm:prSet presAssocID="{B5EAE989-FC1A-42C8-9C6D-26307AE0109A}" presName="vert2" presStyleCnt="0"/>
      <dgm:spPr/>
    </dgm:pt>
    <dgm:pt modelId="{B5B735D4-413D-4438-8301-D2BCB345E789}" type="pres">
      <dgm:prSet presAssocID="{B5EAE989-FC1A-42C8-9C6D-26307AE0109A}" presName="thinLine2b" presStyleLbl="callout" presStyleIdx="3" presStyleCnt="5"/>
      <dgm:spPr/>
    </dgm:pt>
    <dgm:pt modelId="{E4CEB1A5-161C-4C6D-BE4D-9BC982690FAA}" type="pres">
      <dgm:prSet presAssocID="{B5EAE989-FC1A-42C8-9C6D-26307AE0109A}" presName="vertSpace2b" presStyleCnt="0"/>
      <dgm:spPr/>
    </dgm:pt>
    <dgm:pt modelId="{9639DFCE-4173-44A2-8EF8-B9426B4207D0}" type="pres">
      <dgm:prSet presAssocID="{18A12206-3EBA-447C-9596-BC8BA33F568F}" presName="thickLine" presStyleLbl="alignNode1" presStyleIdx="3" presStyleCnt="4"/>
      <dgm:spPr/>
    </dgm:pt>
    <dgm:pt modelId="{1DC878AC-DB09-4DB2-A351-F81BFE89E586}" type="pres">
      <dgm:prSet presAssocID="{18A12206-3EBA-447C-9596-BC8BA33F568F}" presName="horz1" presStyleCnt="0"/>
      <dgm:spPr/>
    </dgm:pt>
    <dgm:pt modelId="{9FB7A9D6-5D4A-4A92-91A2-5176CA347F8A}" type="pres">
      <dgm:prSet presAssocID="{18A12206-3EBA-447C-9596-BC8BA33F568F}" presName="tx1" presStyleLbl="revTx" presStyleIdx="7" presStyleCnt="9"/>
      <dgm:spPr/>
    </dgm:pt>
    <dgm:pt modelId="{A896F779-D96E-4C24-B68C-5D28E4E3279F}" type="pres">
      <dgm:prSet presAssocID="{18A12206-3EBA-447C-9596-BC8BA33F568F}" presName="vert1" presStyleCnt="0"/>
      <dgm:spPr/>
    </dgm:pt>
    <dgm:pt modelId="{2D8A1DE9-34D4-41B6-8374-B8720FBAD38B}" type="pres">
      <dgm:prSet presAssocID="{FED8406A-6E06-4FEB-B566-8C52EA22E9E1}" presName="vertSpace2a" presStyleCnt="0"/>
      <dgm:spPr/>
    </dgm:pt>
    <dgm:pt modelId="{767CEE8C-98E0-4C6E-94B1-50C56102DCFB}" type="pres">
      <dgm:prSet presAssocID="{FED8406A-6E06-4FEB-B566-8C52EA22E9E1}" presName="horz2" presStyleCnt="0"/>
      <dgm:spPr/>
    </dgm:pt>
    <dgm:pt modelId="{63973518-772F-4F67-B2B1-A8043F63D9C4}" type="pres">
      <dgm:prSet presAssocID="{FED8406A-6E06-4FEB-B566-8C52EA22E9E1}" presName="horzSpace2" presStyleCnt="0"/>
      <dgm:spPr/>
    </dgm:pt>
    <dgm:pt modelId="{166E3319-526B-44EF-B5E0-DDBB9EFEB013}" type="pres">
      <dgm:prSet presAssocID="{FED8406A-6E06-4FEB-B566-8C52EA22E9E1}" presName="tx2" presStyleLbl="revTx" presStyleIdx="8" presStyleCnt="9"/>
      <dgm:spPr/>
    </dgm:pt>
    <dgm:pt modelId="{3BE7AB45-0B07-4836-87C8-2A5EC27ACF32}" type="pres">
      <dgm:prSet presAssocID="{FED8406A-6E06-4FEB-B566-8C52EA22E9E1}" presName="vert2" presStyleCnt="0"/>
      <dgm:spPr/>
    </dgm:pt>
    <dgm:pt modelId="{EAE3FC21-F74A-4E72-9EAB-DA8BE6E24E8A}" type="pres">
      <dgm:prSet presAssocID="{FED8406A-6E06-4FEB-B566-8C52EA22E9E1}" presName="thinLine2b" presStyleLbl="callout" presStyleIdx="4" presStyleCnt="5"/>
      <dgm:spPr/>
    </dgm:pt>
    <dgm:pt modelId="{290F9DE0-B9FA-433A-B4C1-3C5090C70FA3}" type="pres">
      <dgm:prSet presAssocID="{FED8406A-6E06-4FEB-B566-8C52EA22E9E1}" presName="vertSpace2b" presStyleCnt="0"/>
      <dgm:spPr/>
    </dgm:pt>
  </dgm:ptLst>
  <dgm:cxnLst>
    <dgm:cxn modelId="{3C1F2908-7138-48DA-89FC-B50E1848800C}" type="presOf" srcId="{9F9C39E0-617D-493F-A819-206EE743BBB7}" destId="{FDA92520-D407-451C-8EEA-930A6ACCE883}" srcOrd="0" destOrd="0" presId="urn:microsoft.com/office/officeart/2008/layout/LinedList"/>
    <dgm:cxn modelId="{939C270A-E248-4764-B158-EEAC75334DA8}" type="presOf" srcId="{C9023ECB-B4C2-49D6-A7E3-89DDBEF64251}" destId="{F8ABDBBA-1212-4EE7-BB01-09334E8D4951}" srcOrd="0" destOrd="0" presId="urn:microsoft.com/office/officeart/2008/layout/LinedList"/>
    <dgm:cxn modelId="{87400727-37AB-4078-90C7-01FA13D4C6F9}" srcId="{B376BBED-679E-4274-9733-67FC5DCB9596}" destId="{9D9E3548-78EF-48EE-987A-B0B3BAC3ECB7}" srcOrd="0" destOrd="0" parTransId="{81058736-DB01-40B1-8009-6C612E10BFA1}" sibTransId="{0E9964D0-E1DA-44D4-87CA-9F0FA1363B43}"/>
    <dgm:cxn modelId="{F498AA3E-5521-498D-8D0E-C1B7B2D3C499}" srcId="{9F9C39E0-617D-493F-A819-206EE743BBB7}" destId="{F1633909-FD1B-4E6B-9343-4E6E42C80EDE}" srcOrd="0" destOrd="0" parTransId="{12F7B7E1-A166-4714-AB92-0E59962F0673}" sibTransId="{1B59E5E6-0048-4EBF-A427-D85C828FB941}"/>
    <dgm:cxn modelId="{1D646642-9EB6-4DD6-9E10-9F58911D501A}" type="presOf" srcId="{EF4C8863-1C36-4ADC-9E8D-6BB08F49E9B0}" destId="{836DE649-9ECC-4B74-A61E-9E1C094322AE}" srcOrd="0" destOrd="0" presId="urn:microsoft.com/office/officeart/2008/layout/LinedList"/>
    <dgm:cxn modelId="{06A01D66-4252-4818-B5D0-4BC2FF424A9D}" srcId="{18A12206-3EBA-447C-9596-BC8BA33F568F}" destId="{FED8406A-6E06-4FEB-B566-8C52EA22E9E1}" srcOrd="0" destOrd="0" parTransId="{F022DD42-F218-4C3F-94BF-967C389A5F2B}" sibTransId="{C81F91E1-FDAB-447F-8194-34D369F258FD}"/>
    <dgm:cxn modelId="{01C7CE6B-A2EF-4CF5-884C-450941637BF0}" srcId="{9D9E3548-78EF-48EE-987A-B0B3BAC3ECB7}" destId="{7ABABF70-A69E-410D-9CCC-A31B21C81298}" srcOrd="0" destOrd="0" parTransId="{D9E4C542-0ACB-4ADC-A3C5-795432B466A9}" sibTransId="{01B3A446-C1D1-47E3-8ABB-646B4B69EA85}"/>
    <dgm:cxn modelId="{E34BF36B-BF09-4251-BCE2-D9D8423C0C35}" type="presOf" srcId="{9D9E3548-78EF-48EE-987A-B0B3BAC3ECB7}" destId="{8AB6B65F-C521-4CF1-B2BE-CB139E65E5F7}" srcOrd="0" destOrd="0" presId="urn:microsoft.com/office/officeart/2008/layout/LinedList"/>
    <dgm:cxn modelId="{921A3573-774C-4C21-B294-B90A599DC6AB}" srcId="{B376BBED-679E-4274-9733-67FC5DCB9596}" destId="{18A12206-3EBA-447C-9596-BC8BA33F568F}" srcOrd="3" destOrd="0" parTransId="{C0430B3F-7938-466A-ADAB-333302ED6ADD}" sibTransId="{BF52E0E6-EC56-4CF4-8383-3095F65E0322}"/>
    <dgm:cxn modelId="{FDACF255-13C0-4ECB-99F9-1D371F420CC0}" srcId="{B376BBED-679E-4274-9733-67FC5DCB9596}" destId="{EF4C8863-1C36-4ADC-9E8D-6BB08F49E9B0}" srcOrd="1" destOrd="0" parTransId="{44223E83-46B9-4B3E-AE5B-20B023BBC22C}" sibTransId="{F3E76329-2706-4F10-B3EF-1FC4C3EC7747}"/>
    <dgm:cxn modelId="{E70B7B5A-ECB9-48DE-A210-3F4F7D218C83}" srcId="{B376BBED-679E-4274-9733-67FC5DCB9596}" destId="{9F9C39E0-617D-493F-A819-206EE743BBB7}" srcOrd="2" destOrd="0" parTransId="{2C04095B-D804-4333-B4AF-FD92B3338907}" sibTransId="{B78BB922-EC72-4201-9487-1174DB27CA4B}"/>
    <dgm:cxn modelId="{4ADFB88D-1F8C-4165-A5D9-7147E8EE9080}" type="presOf" srcId="{18A12206-3EBA-447C-9596-BC8BA33F568F}" destId="{9FB7A9D6-5D4A-4A92-91A2-5176CA347F8A}" srcOrd="0" destOrd="0" presId="urn:microsoft.com/office/officeart/2008/layout/LinedList"/>
    <dgm:cxn modelId="{C85DCFCD-16C2-4B13-9161-19AA0305AC76}" type="presOf" srcId="{FED8406A-6E06-4FEB-B566-8C52EA22E9E1}" destId="{166E3319-526B-44EF-B5E0-DDBB9EFEB013}" srcOrd="0" destOrd="0" presId="urn:microsoft.com/office/officeart/2008/layout/LinedList"/>
    <dgm:cxn modelId="{366190D6-6CD6-438B-B23A-4F1980BDF3C7}" srcId="{9F9C39E0-617D-493F-A819-206EE743BBB7}" destId="{B5EAE989-FC1A-42C8-9C6D-26307AE0109A}" srcOrd="1" destOrd="0" parTransId="{E76C4320-1F7B-4FBD-B67E-3DD1CF50B215}" sibTransId="{82B47502-5F2D-4DED-935F-86CA04A8A972}"/>
    <dgm:cxn modelId="{AD76A8D6-B21A-40B3-8E41-40A8AE368612}" type="presOf" srcId="{7ABABF70-A69E-410D-9CCC-A31B21C81298}" destId="{AB92FB3C-7F96-4AD5-8101-E494A3AECA42}" srcOrd="0" destOrd="0" presId="urn:microsoft.com/office/officeart/2008/layout/LinedList"/>
    <dgm:cxn modelId="{66BFC6DA-62FE-499B-927C-A5DBA6A2F37B}" type="presOf" srcId="{B376BBED-679E-4274-9733-67FC5DCB9596}" destId="{30B258AE-24BF-499F-8263-CF4527CA5A81}" srcOrd="0" destOrd="0" presId="urn:microsoft.com/office/officeart/2008/layout/LinedList"/>
    <dgm:cxn modelId="{477CC7F3-74BA-4757-9667-F021E3AF195C}" type="presOf" srcId="{B5EAE989-FC1A-42C8-9C6D-26307AE0109A}" destId="{E2F5A75B-99F8-4DAF-ACEC-8D96D19B6BC9}" srcOrd="0" destOrd="0" presId="urn:microsoft.com/office/officeart/2008/layout/LinedList"/>
    <dgm:cxn modelId="{E873C9F6-AADB-425E-8A7E-FA2E69A72B47}" srcId="{EF4C8863-1C36-4ADC-9E8D-6BB08F49E9B0}" destId="{C9023ECB-B4C2-49D6-A7E3-89DDBEF64251}" srcOrd="0" destOrd="0" parTransId="{2C658689-5EF4-4057-B599-CC42E49626B8}" sibTransId="{425DB0EE-16C3-4726-AFB1-FD25313F1EFE}"/>
    <dgm:cxn modelId="{72236FFE-15B9-4442-B851-C30323FF1D3D}" type="presOf" srcId="{F1633909-FD1B-4E6B-9343-4E6E42C80EDE}" destId="{FCA5673B-5AE1-46BA-A1E2-F038C039EE71}" srcOrd="0" destOrd="0" presId="urn:microsoft.com/office/officeart/2008/layout/LinedList"/>
    <dgm:cxn modelId="{9ACDBB34-B0E4-494A-AAF6-8EA051637919}" type="presParOf" srcId="{30B258AE-24BF-499F-8263-CF4527CA5A81}" destId="{A5DF6A48-A9EC-4FB1-B5A8-86135D2A48AE}" srcOrd="0" destOrd="0" presId="urn:microsoft.com/office/officeart/2008/layout/LinedList"/>
    <dgm:cxn modelId="{BB5BF234-2505-4E33-95D9-29D52503CFAA}" type="presParOf" srcId="{30B258AE-24BF-499F-8263-CF4527CA5A81}" destId="{39A59D46-5078-4653-B59B-C45DF8CCD0FE}" srcOrd="1" destOrd="0" presId="urn:microsoft.com/office/officeart/2008/layout/LinedList"/>
    <dgm:cxn modelId="{ACE7CFE9-ACF6-4EA2-A90E-2586F2A7F977}" type="presParOf" srcId="{39A59D46-5078-4653-B59B-C45DF8CCD0FE}" destId="{8AB6B65F-C521-4CF1-B2BE-CB139E65E5F7}" srcOrd="0" destOrd="0" presId="urn:microsoft.com/office/officeart/2008/layout/LinedList"/>
    <dgm:cxn modelId="{9AD698E5-7C79-421D-8ED1-D58D88018A2C}" type="presParOf" srcId="{39A59D46-5078-4653-B59B-C45DF8CCD0FE}" destId="{54B706F3-4E6F-4D04-A3B1-2138C1399A22}" srcOrd="1" destOrd="0" presId="urn:microsoft.com/office/officeart/2008/layout/LinedList"/>
    <dgm:cxn modelId="{604A35D2-0861-4249-AA2C-2A20851DE07F}" type="presParOf" srcId="{54B706F3-4E6F-4D04-A3B1-2138C1399A22}" destId="{D4930865-0311-4D9B-A776-D4B677CD1517}" srcOrd="0" destOrd="0" presId="urn:microsoft.com/office/officeart/2008/layout/LinedList"/>
    <dgm:cxn modelId="{72BC5EB4-57A0-4DF6-9954-FCD121E546E4}" type="presParOf" srcId="{54B706F3-4E6F-4D04-A3B1-2138C1399A22}" destId="{7576CDEA-CB1B-4955-ACC6-C441F5853DE3}" srcOrd="1" destOrd="0" presId="urn:microsoft.com/office/officeart/2008/layout/LinedList"/>
    <dgm:cxn modelId="{6506FDC4-D28C-40CD-9FD0-A34191A1F4B7}" type="presParOf" srcId="{7576CDEA-CB1B-4955-ACC6-C441F5853DE3}" destId="{419547E9-00DE-44F7-A13A-18727A04DB9D}" srcOrd="0" destOrd="0" presId="urn:microsoft.com/office/officeart/2008/layout/LinedList"/>
    <dgm:cxn modelId="{7CD3FCD6-8F6D-4445-B661-1C29BD58648B}" type="presParOf" srcId="{7576CDEA-CB1B-4955-ACC6-C441F5853DE3}" destId="{AB92FB3C-7F96-4AD5-8101-E494A3AECA42}" srcOrd="1" destOrd="0" presId="urn:microsoft.com/office/officeart/2008/layout/LinedList"/>
    <dgm:cxn modelId="{193F05CA-9568-4858-8B9D-D0FB321B8E10}" type="presParOf" srcId="{7576CDEA-CB1B-4955-ACC6-C441F5853DE3}" destId="{CDC9FE1D-573F-4781-804F-606EF8DD2E58}" srcOrd="2" destOrd="0" presId="urn:microsoft.com/office/officeart/2008/layout/LinedList"/>
    <dgm:cxn modelId="{D742C584-AC91-4717-AF6E-5E8636381305}" type="presParOf" srcId="{54B706F3-4E6F-4D04-A3B1-2138C1399A22}" destId="{FB3FD467-4EE6-4637-8B4A-E69AA7442FB7}" srcOrd="2" destOrd="0" presId="urn:microsoft.com/office/officeart/2008/layout/LinedList"/>
    <dgm:cxn modelId="{944C6FEB-E00F-4703-ACC2-152670ABBFF1}" type="presParOf" srcId="{54B706F3-4E6F-4D04-A3B1-2138C1399A22}" destId="{1DBEE651-D64F-4A09-B2D1-F24A140F6CB1}" srcOrd="3" destOrd="0" presId="urn:microsoft.com/office/officeart/2008/layout/LinedList"/>
    <dgm:cxn modelId="{F92F1CF9-31F3-46B7-AD82-DF95273B50BB}" type="presParOf" srcId="{30B258AE-24BF-499F-8263-CF4527CA5A81}" destId="{A77CD7D9-8E46-458C-ACD6-14B650FB10F0}" srcOrd="2" destOrd="0" presId="urn:microsoft.com/office/officeart/2008/layout/LinedList"/>
    <dgm:cxn modelId="{0C2A59AF-4BE5-447E-A379-1920508FD19E}" type="presParOf" srcId="{30B258AE-24BF-499F-8263-CF4527CA5A81}" destId="{5E679222-5EDA-442D-A649-D82477225859}" srcOrd="3" destOrd="0" presId="urn:microsoft.com/office/officeart/2008/layout/LinedList"/>
    <dgm:cxn modelId="{71076163-4286-4ADF-B2C1-365B7E55EB86}" type="presParOf" srcId="{5E679222-5EDA-442D-A649-D82477225859}" destId="{836DE649-9ECC-4B74-A61E-9E1C094322AE}" srcOrd="0" destOrd="0" presId="urn:microsoft.com/office/officeart/2008/layout/LinedList"/>
    <dgm:cxn modelId="{CDD3E8B5-C26A-4E94-A574-46834F67B8CB}" type="presParOf" srcId="{5E679222-5EDA-442D-A649-D82477225859}" destId="{F729A10C-B902-458A-9BE0-8E98EBA83870}" srcOrd="1" destOrd="0" presId="urn:microsoft.com/office/officeart/2008/layout/LinedList"/>
    <dgm:cxn modelId="{22C7C3BD-9C43-4E13-AD5B-5E054FA0571C}" type="presParOf" srcId="{F729A10C-B902-458A-9BE0-8E98EBA83870}" destId="{21474B71-4B67-4DE9-A0D5-F0F8899BA460}" srcOrd="0" destOrd="0" presId="urn:microsoft.com/office/officeart/2008/layout/LinedList"/>
    <dgm:cxn modelId="{D59D3C90-87B0-4862-BA49-A875DCBDDB3C}" type="presParOf" srcId="{F729A10C-B902-458A-9BE0-8E98EBA83870}" destId="{9F2F49B5-0E34-4769-ADEB-EA686E50DFA8}" srcOrd="1" destOrd="0" presId="urn:microsoft.com/office/officeart/2008/layout/LinedList"/>
    <dgm:cxn modelId="{8038D287-E166-4C47-99C1-7232A1FE30FF}" type="presParOf" srcId="{9F2F49B5-0E34-4769-ADEB-EA686E50DFA8}" destId="{5E6081EF-6B29-46F7-82C9-A4BE430454CC}" srcOrd="0" destOrd="0" presId="urn:microsoft.com/office/officeart/2008/layout/LinedList"/>
    <dgm:cxn modelId="{404B321F-174D-4C69-8037-1E2BC509AE07}" type="presParOf" srcId="{9F2F49B5-0E34-4769-ADEB-EA686E50DFA8}" destId="{F8ABDBBA-1212-4EE7-BB01-09334E8D4951}" srcOrd="1" destOrd="0" presId="urn:microsoft.com/office/officeart/2008/layout/LinedList"/>
    <dgm:cxn modelId="{28061F50-AEA0-4260-818F-F0668B49122C}" type="presParOf" srcId="{9F2F49B5-0E34-4769-ADEB-EA686E50DFA8}" destId="{3B40A93F-AE67-4FD2-B084-AFF5E59AE5BA}" srcOrd="2" destOrd="0" presId="urn:microsoft.com/office/officeart/2008/layout/LinedList"/>
    <dgm:cxn modelId="{E4FC3A2A-562F-4BAA-8E48-7904F609AE2E}" type="presParOf" srcId="{F729A10C-B902-458A-9BE0-8E98EBA83870}" destId="{069AD398-60FA-416B-9503-84387BA4DFD1}" srcOrd="2" destOrd="0" presId="urn:microsoft.com/office/officeart/2008/layout/LinedList"/>
    <dgm:cxn modelId="{7D3D2F64-D3FE-49FE-B0CB-203F0144D7C2}" type="presParOf" srcId="{F729A10C-B902-458A-9BE0-8E98EBA83870}" destId="{CAAAC5FE-5B63-4B5B-930F-752280EBC511}" srcOrd="3" destOrd="0" presId="urn:microsoft.com/office/officeart/2008/layout/LinedList"/>
    <dgm:cxn modelId="{1D398600-52EC-4923-8729-CCD4BBF58E15}" type="presParOf" srcId="{30B258AE-24BF-499F-8263-CF4527CA5A81}" destId="{8A94DEC3-B545-4C00-86EC-5181638CB5D2}" srcOrd="4" destOrd="0" presId="urn:microsoft.com/office/officeart/2008/layout/LinedList"/>
    <dgm:cxn modelId="{BF9203AB-16FB-412E-B511-5157D2206721}" type="presParOf" srcId="{30B258AE-24BF-499F-8263-CF4527CA5A81}" destId="{5B1CC6F2-E7C5-4079-85B0-C24156A95D96}" srcOrd="5" destOrd="0" presId="urn:microsoft.com/office/officeart/2008/layout/LinedList"/>
    <dgm:cxn modelId="{B54A9915-46E0-47C4-B195-AB954F1AE2F2}" type="presParOf" srcId="{5B1CC6F2-E7C5-4079-85B0-C24156A95D96}" destId="{FDA92520-D407-451C-8EEA-930A6ACCE883}" srcOrd="0" destOrd="0" presId="urn:microsoft.com/office/officeart/2008/layout/LinedList"/>
    <dgm:cxn modelId="{0361C6C8-4FEB-4466-B1B4-01FF0850E1C7}" type="presParOf" srcId="{5B1CC6F2-E7C5-4079-85B0-C24156A95D96}" destId="{525F8474-392D-4FC7-9DB2-C641C2107F8C}" srcOrd="1" destOrd="0" presId="urn:microsoft.com/office/officeart/2008/layout/LinedList"/>
    <dgm:cxn modelId="{02DCE771-EDF8-4BB9-844E-A2BB0987534B}" type="presParOf" srcId="{525F8474-392D-4FC7-9DB2-C641C2107F8C}" destId="{C8BD3E61-D155-4B86-A35F-991D28FAD54B}" srcOrd="0" destOrd="0" presId="urn:microsoft.com/office/officeart/2008/layout/LinedList"/>
    <dgm:cxn modelId="{822C63DE-F5F5-48CA-9045-3BA355F7ECD6}" type="presParOf" srcId="{525F8474-392D-4FC7-9DB2-C641C2107F8C}" destId="{BDA217A7-CBF0-42C1-B5B5-290E4A193B49}" srcOrd="1" destOrd="0" presId="urn:microsoft.com/office/officeart/2008/layout/LinedList"/>
    <dgm:cxn modelId="{B1956D54-9A85-484F-9B31-3A1C08B142C3}" type="presParOf" srcId="{BDA217A7-CBF0-42C1-B5B5-290E4A193B49}" destId="{FE64664F-63F4-4FD3-88C3-3201784F61F0}" srcOrd="0" destOrd="0" presId="urn:microsoft.com/office/officeart/2008/layout/LinedList"/>
    <dgm:cxn modelId="{E0A36BFF-3B93-4F41-BFDE-37818C429D65}" type="presParOf" srcId="{BDA217A7-CBF0-42C1-B5B5-290E4A193B49}" destId="{FCA5673B-5AE1-46BA-A1E2-F038C039EE71}" srcOrd="1" destOrd="0" presId="urn:microsoft.com/office/officeart/2008/layout/LinedList"/>
    <dgm:cxn modelId="{345375FD-BB97-4B96-B159-E9EB6D051CFE}" type="presParOf" srcId="{BDA217A7-CBF0-42C1-B5B5-290E4A193B49}" destId="{566E735C-1798-4D00-A159-05D2937D6D06}" srcOrd="2" destOrd="0" presId="urn:microsoft.com/office/officeart/2008/layout/LinedList"/>
    <dgm:cxn modelId="{8B82E237-0C38-487F-93A8-6BD68686EB8C}" type="presParOf" srcId="{525F8474-392D-4FC7-9DB2-C641C2107F8C}" destId="{0EA93F67-86E2-4357-954F-790A0B49A35A}" srcOrd="2" destOrd="0" presId="urn:microsoft.com/office/officeart/2008/layout/LinedList"/>
    <dgm:cxn modelId="{63A006B3-04C7-4F48-88D2-CAF69BD4BBF3}" type="presParOf" srcId="{525F8474-392D-4FC7-9DB2-C641C2107F8C}" destId="{26049F8C-611B-456E-BED9-7469C4CD3C19}" srcOrd="3" destOrd="0" presId="urn:microsoft.com/office/officeart/2008/layout/LinedList"/>
    <dgm:cxn modelId="{EBEBE44F-2DA5-4E6E-A1C1-A414131726E6}" type="presParOf" srcId="{525F8474-392D-4FC7-9DB2-C641C2107F8C}" destId="{BF49D5D4-470C-4589-9E90-6B896F21D332}" srcOrd="4" destOrd="0" presId="urn:microsoft.com/office/officeart/2008/layout/LinedList"/>
    <dgm:cxn modelId="{A91A2BBE-A7FD-4CCA-9A9E-DA5E315D3BD4}" type="presParOf" srcId="{BF49D5D4-470C-4589-9E90-6B896F21D332}" destId="{FBD6AACB-816D-423B-9CA0-EE5EADB4CF9F}" srcOrd="0" destOrd="0" presId="urn:microsoft.com/office/officeart/2008/layout/LinedList"/>
    <dgm:cxn modelId="{49F98986-B8E0-4316-878C-E1E8C5905B27}" type="presParOf" srcId="{BF49D5D4-470C-4589-9E90-6B896F21D332}" destId="{E2F5A75B-99F8-4DAF-ACEC-8D96D19B6BC9}" srcOrd="1" destOrd="0" presId="urn:microsoft.com/office/officeart/2008/layout/LinedList"/>
    <dgm:cxn modelId="{1A793D63-3C39-4F58-8967-571D22DCD85C}" type="presParOf" srcId="{BF49D5D4-470C-4589-9E90-6B896F21D332}" destId="{46222F7D-0215-4317-86DE-B4B0AF6D378F}" srcOrd="2" destOrd="0" presId="urn:microsoft.com/office/officeart/2008/layout/LinedList"/>
    <dgm:cxn modelId="{2A2D3363-2AB8-4AF0-A937-02088847589C}" type="presParOf" srcId="{525F8474-392D-4FC7-9DB2-C641C2107F8C}" destId="{B5B735D4-413D-4438-8301-D2BCB345E789}" srcOrd="5" destOrd="0" presId="urn:microsoft.com/office/officeart/2008/layout/LinedList"/>
    <dgm:cxn modelId="{36F60694-DCCD-4840-9A5A-EA500398A97E}" type="presParOf" srcId="{525F8474-392D-4FC7-9DB2-C641C2107F8C}" destId="{E4CEB1A5-161C-4C6D-BE4D-9BC982690FAA}" srcOrd="6" destOrd="0" presId="urn:microsoft.com/office/officeart/2008/layout/LinedList"/>
    <dgm:cxn modelId="{45CFA29B-AA68-4F49-943B-E405D1125CC5}" type="presParOf" srcId="{30B258AE-24BF-499F-8263-CF4527CA5A81}" destId="{9639DFCE-4173-44A2-8EF8-B9426B4207D0}" srcOrd="6" destOrd="0" presId="urn:microsoft.com/office/officeart/2008/layout/LinedList"/>
    <dgm:cxn modelId="{58BBC6FD-1BEB-47F0-AD1F-45010364D1D2}" type="presParOf" srcId="{30B258AE-24BF-499F-8263-CF4527CA5A81}" destId="{1DC878AC-DB09-4DB2-A351-F81BFE89E586}" srcOrd="7" destOrd="0" presId="urn:microsoft.com/office/officeart/2008/layout/LinedList"/>
    <dgm:cxn modelId="{654982B8-D65C-48E9-936A-24933F186A23}" type="presParOf" srcId="{1DC878AC-DB09-4DB2-A351-F81BFE89E586}" destId="{9FB7A9D6-5D4A-4A92-91A2-5176CA347F8A}" srcOrd="0" destOrd="0" presId="urn:microsoft.com/office/officeart/2008/layout/LinedList"/>
    <dgm:cxn modelId="{56F7E690-6CBC-45C6-9BB4-F2A9003258C2}" type="presParOf" srcId="{1DC878AC-DB09-4DB2-A351-F81BFE89E586}" destId="{A896F779-D96E-4C24-B68C-5D28E4E3279F}" srcOrd="1" destOrd="0" presId="urn:microsoft.com/office/officeart/2008/layout/LinedList"/>
    <dgm:cxn modelId="{BB8992D6-B2CE-4577-9A24-AAE5F58988F2}" type="presParOf" srcId="{A896F779-D96E-4C24-B68C-5D28E4E3279F}" destId="{2D8A1DE9-34D4-41B6-8374-B8720FBAD38B}" srcOrd="0" destOrd="0" presId="urn:microsoft.com/office/officeart/2008/layout/LinedList"/>
    <dgm:cxn modelId="{F9A5CF54-F321-45F6-AA7A-7E526DEE05D4}" type="presParOf" srcId="{A896F779-D96E-4C24-B68C-5D28E4E3279F}" destId="{767CEE8C-98E0-4C6E-94B1-50C56102DCFB}" srcOrd="1" destOrd="0" presId="urn:microsoft.com/office/officeart/2008/layout/LinedList"/>
    <dgm:cxn modelId="{BFB1F6AA-7E78-40A5-984A-BC05586DF993}" type="presParOf" srcId="{767CEE8C-98E0-4C6E-94B1-50C56102DCFB}" destId="{63973518-772F-4F67-B2B1-A8043F63D9C4}" srcOrd="0" destOrd="0" presId="urn:microsoft.com/office/officeart/2008/layout/LinedList"/>
    <dgm:cxn modelId="{4570442E-359B-4AE1-8B70-A7B2D5812B7E}" type="presParOf" srcId="{767CEE8C-98E0-4C6E-94B1-50C56102DCFB}" destId="{166E3319-526B-44EF-B5E0-DDBB9EFEB013}" srcOrd="1" destOrd="0" presId="urn:microsoft.com/office/officeart/2008/layout/LinedList"/>
    <dgm:cxn modelId="{19C4A574-EBE8-464C-BCFB-197BFC7571CD}" type="presParOf" srcId="{767CEE8C-98E0-4C6E-94B1-50C56102DCFB}" destId="{3BE7AB45-0B07-4836-87C8-2A5EC27ACF32}" srcOrd="2" destOrd="0" presId="urn:microsoft.com/office/officeart/2008/layout/LinedList"/>
    <dgm:cxn modelId="{827353B1-87F0-47AC-9E12-BCD041BF88C1}" type="presParOf" srcId="{A896F779-D96E-4C24-B68C-5D28E4E3279F}" destId="{EAE3FC21-F74A-4E72-9EAB-DA8BE6E24E8A}" srcOrd="2" destOrd="0" presId="urn:microsoft.com/office/officeart/2008/layout/LinedList"/>
    <dgm:cxn modelId="{F75F37FC-0E59-42AE-9D92-11814513EE75}" type="presParOf" srcId="{A896F779-D96E-4C24-B68C-5D28E4E3279F}" destId="{290F9DE0-B9FA-433A-B4C1-3C5090C70FA3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376BBED-679E-4274-9733-67FC5DCB959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D9E3548-78EF-48EE-987A-B0B3BAC3ECB7}">
      <dgm:prSet phldrT="[Text]"/>
      <dgm:spPr/>
      <dgm:t>
        <a:bodyPr/>
        <a:lstStyle/>
        <a:p>
          <a:r>
            <a:rPr lang="en-IN"/>
            <a:t>Initialize</a:t>
          </a:r>
        </a:p>
      </dgm:t>
    </dgm:pt>
    <dgm:pt modelId="{81058736-DB01-40B1-8009-6C612E10BFA1}" type="parTrans" cxnId="{87400727-37AB-4078-90C7-01FA13D4C6F9}">
      <dgm:prSet/>
      <dgm:spPr/>
      <dgm:t>
        <a:bodyPr/>
        <a:lstStyle/>
        <a:p>
          <a:endParaRPr lang="en-IN"/>
        </a:p>
      </dgm:t>
    </dgm:pt>
    <dgm:pt modelId="{0E9964D0-E1DA-44D4-87CA-9F0FA1363B43}" type="sibTrans" cxnId="{87400727-37AB-4078-90C7-01FA13D4C6F9}">
      <dgm:prSet/>
      <dgm:spPr/>
      <dgm:t>
        <a:bodyPr/>
        <a:lstStyle/>
        <a:p>
          <a:endParaRPr lang="en-IN"/>
        </a:p>
      </dgm:t>
    </dgm:pt>
    <dgm:pt modelId="{7ABABF70-A69E-410D-9CCC-A31B21C81298}">
      <dgm:prSet phldrT="[Text]"/>
      <dgm:spPr/>
      <dgm:t>
        <a:bodyPr/>
        <a:lstStyle/>
        <a:p>
          <a:r>
            <a:rPr lang="en-IN" dirty="0"/>
            <a:t>The </a:t>
          </a:r>
          <a:r>
            <a:rPr lang="en-IN" i="1" dirty="0" err="1"/>
            <a:t>req</a:t>
          </a:r>
          <a:r>
            <a:rPr lang="en-IN" i="1" baseline="-25000" dirty="0" err="1"/>
            <a:t>i</a:t>
          </a:r>
          <a:r>
            <a:rPr lang="en-IN" i="1" dirty="0"/>
            <a:t>[] </a:t>
          </a:r>
          <a:r>
            <a:rPr lang="en-IN" i="0" dirty="0"/>
            <a:t>array is an </a:t>
          </a:r>
          <a:r>
            <a:rPr lang="en-IN" i="0" dirty="0">
              <a:solidFill>
                <a:srgbClr val="FF0000"/>
              </a:solidFill>
            </a:rPr>
            <a:t>array</a:t>
          </a:r>
          <a:r>
            <a:rPr lang="en-IN" i="0" dirty="0"/>
            <a:t> of resource requests for process </a:t>
          </a:r>
          <a:r>
            <a:rPr lang="en-IN" i="1" dirty="0" err="1"/>
            <a:t>i</a:t>
          </a:r>
          <a:r>
            <a:rPr lang="en-IN" i="1" dirty="0"/>
            <a:t> </a:t>
          </a:r>
          <a:r>
            <a:rPr lang="en-IN" i="0" dirty="0"/>
            <a:t>. If </a:t>
          </a:r>
          <a:r>
            <a:rPr lang="en-IN" i="0" dirty="0" err="1"/>
            <a:t>req</a:t>
          </a:r>
          <a:r>
            <a:rPr lang="en-IN" i="0" baseline="-25000" dirty="0" err="1"/>
            <a:t>i</a:t>
          </a:r>
          <a:r>
            <a:rPr lang="en-IN" i="0" dirty="0"/>
            <a:t>[j] = k, then it means that process </a:t>
          </a:r>
          <a:r>
            <a:rPr lang="en-IN" i="1" dirty="0" err="1"/>
            <a:t>i</a:t>
          </a:r>
          <a:r>
            <a:rPr lang="en-IN" i="1" dirty="0"/>
            <a:t> </a:t>
          </a:r>
          <a:r>
            <a:rPr lang="en-IN" i="0" dirty="0"/>
            <a:t>needs </a:t>
          </a:r>
          <a:r>
            <a:rPr lang="en-IN" i="1" dirty="0"/>
            <a:t>k </a:t>
          </a:r>
          <a:r>
            <a:rPr lang="en-IN" i="0" dirty="0">
              <a:solidFill>
                <a:srgbClr val="0070C0"/>
              </a:solidFill>
            </a:rPr>
            <a:t>copies</a:t>
          </a:r>
          <a:r>
            <a:rPr lang="en-IN" i="0" dirty="0"/>
            <a:t> of </a:t>
          </a:r>
          <a:r>
            <a:rPr lang="en-IN" i="0" dirty="0">
              <a:solidFill>
                <a:srgbClr val="C00000"/>
              </a:solidFill>
            </a:rPr>
            <a:t>resource</a:t>
          </a:r>
          <a:r>
            <a:rPr lang="en-IN" i="0" dirty="0"/>
            <a:t> </a:t>
          </a:r>
          <a:r>
            <a:rPr lang="en-IN" i="1" dirty="0"/>
            <a:t>j. </a:t>
          </a:r>
          <a:r>
            <a:rPr lang="en-IN" i="0" dirty="0"/>
            <a:t> </a:t>
          </a:r>
          <a:endParaRPr lang="en-IN" dirty="0"/>
        </a:p>
      </dgm:t>
    </dgm:pt>
    <dgm:pt modelId="{D9E4C542-0ACB-4ADC-A3C5-795432B466A9}" type="parTrans" cxnId="{01C7CE6B-A2EF-4CF5-884C-450941637BF0}">
      <dgm:prSet/>
      <dgm:spPr/>
      <dgm:t>
        <a:bodyPr/>
        <a:lstStyle/>
        <a:p>
          <a:endParaRPr lang="en-IN"/>
        </a:p>
      </dgm:t>
    </dgm:pt>
    <dgm:pt modelId="{01B3A446-C1D1-47E3-8ABB-646B4B69EA85}" type="sibTrans" cxnId="{01C7CE6B-A2EF-4CF5-884C-450941637BF0}">
      <dgm:prSet/>
      <dgm:spPr/>
      <dgm:t>
        <a:bodyPr/>
        <a:lstStyle/>
        <a:p>
          <a:endParaRPr lang="en-IN"/>
        </a:p>
      </dgm:t>
    </dgm:pt>
    <dgm:pt modelId="{C9023ECB-B4C2-49D6-A7E3-89DDBEF64251}">
      <dgm:prSet phldrT="[Text]"/>
      <dgm:spPr/>
      <dgm:t>
        <a:bodyPr/>
        <a:lstStyle/>
        <a:p>
          <a:r>
            <a:rPr lang="en-IN" dirty="0"/>
            <a:t>If for some </a:t>
          </a:r>
          <a:r>
            <a:rPr lang="en-IN" i="1" dirty="0"/>
            <a:t>j, </a:t>
          </a:r>
          <a:r>
            <a:rPr lang="en-IN" dirty="0" err="1"/>
            <a:t>req</a:t>
          </a:r>
          <a:r>
            <a:rPr lang="en-IN" baseline="-25000" dirty="0" err="1"/>
            <a:t>i</a:t>
          </a:r>
          <a:r>
            <a:rPr lang="en-IN" dirty="0"/>
            <a:t>[j] &gt;</a:t>
          </a:r>
          <a:r>
            <a:rPr lang="en-IN" dirty="0">
              <a:latin typeface="Calibri" panose="020F0502020204030204" pitchFamily="34" charset="0"/>
              <a:cs typeface="Calibri" panose="020F0502020204030204" pitchFamily="34" charset="0"/>
            </a:rPr>
            <a:t> need[</a:t>
          </a:r>
          <a:r>
            <a:rPr lang="en-IN" dirty="0" err="1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IN" dirty="0">
              <a:latin typeface="Calibri" panose="020F0502020204030204" pitchFamily="34" charset="0"/>
              <a:cs typeface="Calibri" panose="020F0502020204030204" pitchFamily="34" charset="0"/>
            </a:rPr>
            <a:t>][j], then the </a:t>
          </a:r>
          <a:r>
            <a:rPr lang="en-IN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requirements</a:t>
          </a:r>
          <a:r>
            <a:rPr lang="en-IN" dirty="0">
              <a:latin typeface="Calibri" panose="020F0502020204030204" pitchFamily="34" charset="0"/>
              <a:cs typeface="Calibri" panose="020F0502020204030204" pitchFamily="34" charset="0"/>
            </a:rPr>
            <a:t> cannot be satisfied.</a:t>
          </a:r>
        </a:p>
        <a:p>
          <a:r>
            <a:rPr lang="en-IN" dirty="0">
              <a:latin typeface="Calibri" panose="020F0502020204030204" pitchFamily="34" charset="0"/>
              <a:cs typeface="Calibri" panose="020F0502020204030204" pitchFamily="34" charset="0"/>
            </a:rPr>
            <a:t>If for some </a:t>
          </a:r>
          <a:r>
            <a:rPr lang="en-IN" i="1" dirty="0">
              <a:latin typeface="Calibri" panose="020F0502020204030204" pitchFamily="34" charset="0"/>
              <a:cs typeface="Calibri" panose="020F0502020204030204" pitchFamily="34" charset="0"/>
            </a:rPr>
            <a:t>j, </a:t>
          </a:r>
          <a:r>
            <a:rPr lang="en-IN" dirty="0" err="1">
              <a:latin typeface="Calibri" panose="020F0502020204030204" pitchFamily="34" charset="0"/>
              <a:cs typeface="Calibri" panose="020F0502020204030204" pitchFamily="34" charset="0"/>
            </a:rPr>
            <a:t>req</a:t>
          </a:r>
          <a:r>
            <a:rPr lang="en-IN" baseline="-25000" dirty="0" err="1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IN" dirty="0">
              <a:latin typeface="Calibri" panose="020F0502020204030204" pitchFamily="34" charset="0"/>
              <a:cs typeface="Calibri" panose="020F0502020204030204" pitchFamily="34" charset="0"/>
            </a:rPr>
            <a:t>[j] &gt; </a:t>
          </a:r>
          <a:r>
            <a:rPr lang="en-IN" dirty="0" err="1">
              <a:latin typeface="Calibri" panose="020F0502020204030204" pitchFamily="34" charset="0"/>
              <a:cs typeface="Calibri" panose="020F0502020204030204" pitchFamily="34" charset="0"/>
            </a:rPr>
            <a:t>avlbl</a:t>
          </a:r>
          <a:r>
            <a:rPr lang="en-IN" dirty="0">
              <a:latin typeface="Calibri" panose="020F0502020204030204" pitchFamily="34" charset="0"/>
              <a:cs typeface="Calibri" panose="020F0502020204030204" pitchFamily="34" charset="0"/>
            </a:rPr>
            <a:t>[j], </a:t>
          </a:r>
          <a:r>
            <a:rPr lang="en-IN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wait</a:t>
          </a:r>
          <a:r>
            <a:rPr lang="en-IN" dirty="0">
              <a:latin typeface="Calibri" panose="020F0502020204030204" pitchFamily="34" charset="0"/>
              <a:cs typeface="Calibri" panose="020F0502020204030204" pitchFamily="34" charset="0"/>
            </a:rPr>
            <a:t> until resources are available</a:t>
          </a:r>
          <a:endParaRPr lang="en-IN" dirty="0"/>
        </a:p>
      </dgm:t>
    </dgm:pt>
    <dgm:pt modelId="{2C658689-5EF4-4057-B599-CC42E49626B8}" type="parTrans" cxnId="{E873C9F6-AADB-425E-8A7E-FA2E69A72B47}">
      <dgm:prSet/>
      <dgm:spPr/>
      <dgm:t>
        <a:bodyPr/>
        <a:lstStyle/>
        <a:p>
          <a:endParaRPr lang="en-IN"/>
        </a:p>
      </dgm:t>
    </dgm:pt>
    <dgm:pt modelId="{425DB0EE-16C3-4726-AFB1-FD25313F1EFE}" type="sibTrans" cxnId="{E873C9F6-AADB-425E-8A7E-FA2E69A72B47}">
      <dgm:prSet/>
      <dgm:spPr/>
      <dgm:t>
        <a:bodyPr/>
        <a:lstStyle/>
        <a:p>
          <a:endParaRPr lang="en-IN"/>
        </a:p>
      </dgm:t>
    </dgm:pt>
    <dgm:pt modelId="{9F9C39E0-617D-493F-A819-206EE743BBB7}">
      <dgm:prSet phldrT="[Text]"/>
      <dgm:spPr/>
      <dgm:t>
        <a:bodyPr/>
        <a:lstStyle/>
        <a:p>
          <a:r>
            <a:rPr lang="en-IN"/>
            <a:t>Dummy Allocation</a:t>
          </a:r>
        </a:p>
      </dgm:t>
    </dgm:pt>
    <dgm:pt modelId="{2C04095B-D804-4333-B4AF-FD92B3338907}" type="parTrans" cxnId="{E70B7B5A-ECB9-48DE-A210-3F4F7D218C83}">
      <dgm:prSet/>
      <dgm:spPr/>
      <dgm:t>
        <a:bodyPr/>
        <a:lstStyle/>
        <a:p>
          <a:endParaRPr lang="en-IN"/>
        </a:p>
      </dgm:t>
    </dgm:pt>
    <dgm:pt modelId="{B78BB922-EC72-4201-9487-1174DB27CA4B}" type="sibTrans" cxnId="{E70B7B5A-ECB9-48DE-A210-3F4F7D218C83}">
      <dgm:prSet/>
      <dgm:spPr/>
      <dgm:t>
        <a:bodyPr/>
        <a:lstStyle/>
        <a:p>
          <a:endParaRPr lang="en-IN"/>
        </a:p>
      </dgm:t>
    </dgm:pt>
    <dgm:pt modelId="{F1633909-FD1B-4E6B-9343-4E6E42C80EDE}">
      <dgm:prSet phldrT="[Text]"/>
      <dgm:spPr/>
      <dgm:t>
        <a:bodyPr/>
        <a:lstStyle/>
        <a:p>
          <a:r>
            <a:rPr lang="en-IN" dirty="0" err="1">
              <a:solidFill>
                <a:srgbClr val="00B050"/>
              </a:solidFill>
            </a:rPr>
            <a:t>avlbl</a:t>
          </a:r>
          <a:r>
            <a:rPr lang="en-IN" dirty="0"/>
            <a:t> = </a:t>
          </a:r>
          <a:r>
            <a:rPr lang="en-IN" dirty="0" err="1">
              <a:solidFill>
                <a:srgbClr val="00B050"/>
              </a:solidFill>
            </a:rPr>
            <a:t>avlbl</a:t>
          </a:r>
          <a:r>
            <a:rPr lang="en-IN" dirty="0"/>
            <a:t> - </a:t>
          </a:r>
          <a:r>
            <a:rPr lang="en-IN" dirty="0" err="1"/>
            <a:t>req</a:t>
          </a:r>
          <a:r>
            <a:rPr lang="en-IN" baseline="-25000" dirty="0" err="1"/>
            <a:t>i</a:t>
          </a:r>
          <a:endParaRPr lang="en-IN" baseline="-25000" dirty="0"/>
        </a:p>
      </dgm:t>
    </dgm:pt>
    <dgm:pt modelId="{12F7B7E1-A166-4714-AB92-0E59962F0673}" type="parTrans" cxnId="{F498AA3E-5521-498D-8D0E-C1B7B2D3C499}">
      <dgm:prSet/>
      <dgm:spPr/>
      <dgm:t>
        <a:bodyPr/>
        <a:lstStyle/>
        <a:p>
          <a:endParaRPr lang="en-IN"/>
        </a:p>
      </dgm:t>
    </dgm:pt>
    <dgm:pt modelId="{1B59E5E6-0048-4EBF-A427-D85C828FB941}" type="sibTrans" cxnId="{F498AA3E-5521-498D-8D0E-C1B7B2D3C499}">
      <dgm:prSet/>
      <dgm:spPr/>
      <dgm:t>
        <a:bodyPr/>
        <a:lstStyle/>
        <a:p>
          <a:endParaRPr lang="en-IN"/>
        </a:p>
      </dgm:t>
    </dgm:pt>
    <dgm:pt modelId="{B5EAE989-FC1A-42C8-9C6D-26307AE0109A}">
      <dgm:prSet phldrT="[Text]"/>
      <dgm:spPr/>
      <dgm:t>
        <a:bodyPr/>
        <a:lstStyle/>
        <a:p>
          <a:r>
            <a:rPr lang="en-IN" dirty="0" err="1">
              <a:solidFill>
                <a:srgbClr val="0070C0"/>
              </a:solidFill>
            </a:rPr>
            <a:t>acq</a:t>
          </a:r>
          <a:r>
            <a:rPr lang="en-IN" dirty="0">
              <a:solidFill>
                <a:srgbClr val="0070C0"/>
              </a:solidFill>
            </a:rPr>
            <a:t>[</a:t>
          </a:r>
          <a:r>
            <a:rPr lang="en-IN" dirty="0" err="1">
              <a:solidFill>
                <a:srgbClr val="0070C0"/>
              </a:solidFill>
            </a:rPr>
            <a:t>i</a:t>
          </a:r>
          <a:r>
            <a:rPr lang="en-IN" dirty="0">
              <a:solidFill>
                <a:srgbClr val="0070C0"/>
              </a:solidFill>
            </a:rPr>
            <a:t>][…] </a:t>
          </a:r>
          <a:r>
            <a:rPr lang="en-IN" dirty="0">
              <a:solidFill>
                <a:schemeClr val="tx1"/>
              </a:solidFill>
            </a:rPr>
            <a:t>=</a:t>
          </a:r>
          <a:r>
            <a:rPr lang="en-IN" dirty="0">
              <a:solidFill>
                <a:srgbClr val="0070C0"/>
              </a:solidFill>
            </a:rPr>
            <a:t> </a:t>
          </a:r>
          <a:r>
            <a:rPr lang="en-IN" dirty="0" err="1">
              <a:solidFill>
                <a:srgbClr val="0070C0"/>
              </a:solidFill>
            </a:rPr>
            <a:t>acq</a:t>
          </a:r>
          <a:r>
            <a:rPr lang="en-IN" dirty="0">
              <a:solidFill>
                <a:srgbClr val="0070C0"/>
              </a:solidFill>
            </a:rPr>
            <a:t>[</a:t>
          </a:r>
          <a:r>
            <a:rPr lang="en-IN" dirty="0" err="1">
              <a:solidFill>
                <a:srgbClr val="0070C0"/>
              </a:solidFill>
            </a:rPr>
            <a:t>i</a:t>
          </a:r>
          <a:r>
            <a:rPr lang="en-IN" dirty="0">
              <a:solidFill>
                <a:srgbClr val="0070C0"/>
              </a:solidFill>
            </a:rPr>
            <a:t>][…] </a:t>
          </a:r>
          <a:r>
            <a:rPr lang="en-IN" dirty="0">
              <a:solidFill>
                <a:schemeClr val="tx1"/>
              </a:solidFill>
            </a:rPr>
            <a:t>+ </a:t>
          </a:r>
          <a:r>
            <a:rPr lang="en-IN" dirty="0" err="1">
              <a:solidFill>
                <a:schemeClr val="tx1"/>
              </a:solidFill>
            </a:rPr>
            <a:t>req</a:t>
          </a:r>
          <a:r>
            <a:rPr lang="en-IN" baseline="-25000" dirty="0" err="1"/>
            <a:t>i</a:t>
          </a:r>
          <a:r>
            <a:rPr lang="en-IN" dirty="0">
              <a:solidFill>
                <a:schemeClr val="tx1"/>
              </a:solidFill>
            </a:rPr>
            <a:t> </a:t>
          </a:r>
        </a:p>
      </dgm:t>
    </dgm:pt>
    <dgm:pt modelId="{E76C4320-1F7B-4FBD-B67E-3DD1CF50B215}" type="parTrans" cxnId="{366190D6-6CD6-438B-B23A-4F1980BDF3C7}">
      <dgm:prSet/>
      <dgm:spPr/>
      <dgm:t>
        <a:bodyPr/>
        <a:lstStyle/>
        <a:p>
          <a:endParaRPr lang="en-IN"/>
        </a:p>
      </dgm:t>
    </dgm:pt>
    <dgm:pt modelId="{82B47502-5F2D-4DED-935F-86CA04A8A972}" type="sibTrans" cxnId="{366190D6-6CD6-438B-B23A-4F1980BDF3C7}">
      <dgm:prSet/>
      <dgm:spPr/>
      <dgm:t>
        <a:bodyPr/>
        <a:lstStyle/>
        <a:p>
          <a:endParaRPr lang="en-IN"/>
        </a:p>
      </dgm:t>
    </dgm:pt>
    <dgm:pt modelId="{78AE1B98-8AD3-43D4-9104-6A98D5F2B2D6}">
      <dgm:prSet phldrT="[Text]"/>
      <dgm:spPr/>
      <dgm:t>
        <a:bodyPr/>
        <a:lstStyle/>
        <a:p>
          <a:r>
            <a:rPr lang="en-IN" dirty="0">
              <a:solidFill>
                <a:schemeClr val="tx1"/>
              </a:solidFill>
            </a:rPr>
            <a:t>need[</a:t>
          </a:r>
          <a:r>
            <a:rPr lang="en-IN" dirty="0" err="1">
              <a:solidFill>
                <a:schemeClr val="tx1"/>
              </a:solidFill>
            </a:rPr>
            <a:t>i</a:t>
          </a:r>
          <a:r>
            <a:rPr lang="en-IN" dirty="0">
              <a:solidFill>
                <a:schemeClr val="tx1"/>
              </a:solidFill>
            </a:rPr>
            <a:t>][…]</a:t>
          </a:r>
          <a:r>
            <a:rPr lang="en-IN" baseline="0" dirty="0">
              <a:solidFill>
                <a:schemeClr val="tx1"/>
              </a:solidFill>
            </a:rPr>
            <a:t> = need[</a:t>
          </a:r>
          <a:r>
            <a:rPr lang="en-IN" baseline="0" dirty="0" err="1">
              <a:solidFill>
                <a:schemeClr val="tx1"/>
              </a:solidFill>
            </a:rPr>
            <a:t>i</a:t>
          </a:r>
          <a:r>
            <a:rPr lang="en-IN" baseline="0" dirty="0">
              <a:solidFill>
                <a:schemeClr val="tx1"/>
              </a:solidFill>
            </a:rPr>
            <a:t>][…] – </a:t>
          </a:r>
          <a:r>
            <a:rPr lang="en-IN" baseline="0" dirty="0" err="1">
              <a:solidFill>
                <a:schemeClr val="tx1"/>
              </a:solidFill>
            </a:rPr>
            <a:t>req</a:t>
          </a:r>
          <a:r>
            <a:rPr lang="en-IN" baseline="-25000" dirty="0" err="1"/>
            <a:t>i</a:t>
          </a:r>
          <a:endParaRPr lang="en-IN" dirty="0">
            <a:solidFill>
              <a:schemeClr val="tx1"/>
            </a:solidFill>
          </a:endParaRPr>
        </a:p>
      </dgm:t>
    </dgm:pt>
    <dgm:pt modelId="{AD415F95-45EC-4099-921E-AE87658520E9}" type="parTrans" cxnId="{2AFA6D4D-47B2-41BF-9693-51B0E4A1853F}">
      <dgm:prSet/>
      <dgm:spPr/>
      <dgm:t>
        <a:bodyPr/>
        <a:lstStyle/>
        <a:p>
          <a:endParaRPr lang="en-IN"/>
        </a:p>
      </dgm:t>
    </dgm:pt>
    <dgm:pt modelId="{1D5C48AE-6EE2-41E1-8B4F-535D4FDC1E16}" type="sibTrans" cxnId="{2AFA6D4D-47B2-41BF-9693-51B0E4A1853F}">
      <dgm:prSet/>
      <dgm:spPr/>
      <dgm:t>
        <a:bodyPr/>
        <a:lstStyle/>
        <a:p>
          <a:endParaRPr lang="en-IN"/>
        </a:p>
      </dgm:t>
    </dgm:pt>
    <dgm:pt modelId="{AF5E415A-7520-4323-B03D-70935B346F78}">
      <dgm:prSet phldrT="[Text]"/>
      <dgm:spPr/>
      <dgm:t>
        <a:bodyPr/>
        <a:lstStyle/>
        <a:p>
          <a:r>
            <a:rPr lang="en-IN"/>
            <a:t>Basic check</a:t>
          </a:r>
        </a:p>
      </dgm:t>
    </dgm:pt>
    <dgm:pt modelId="{F2B184E0-E1FF-4182-B447-A772DD43C487}" type="parTrans" cxnId="{E2D99D78-3C50-42CC-A8E6-F9FD6CFE1817}">
      <dgm:prSet/>
      <dgm:spPr/>
      <dgm:t>
        <a:bodyPr/>
        <a:lstStyle/>
        <a:p>
          <a:endParaRPr lang="en-IN"/>
        </a:p>
      </dgm:t>
    </dgm:pt>
    <dgm:pt modelId="{5CF747E8-3506-48DD-9717-4BABFDD18CC1}" type="sibTrans" cxnId="{E2D99D78-3C50-42CC-A8E6-F9FD6CFE1817}">
      <dgm:prSet/>
      <dgm:spPr/>
      <dgm:t>
        <a:bodyPr/>
        <a:lstStyle/>
        <a:p>
          <a:endParaRPr lang="en-IN"/>
        </a:p>
      </dgm:t>
    </dgm:pt>
    <dgm:pt modelId="{30B258AE-24BF-499F-8263-CF4527CA5A81}" type="pres">
      <dgm:prSet presAssocID="{B376BBED-679E-4274-9733-67FC5DCB9596}" presName="vert0" presStyleCnt="0">
        <dgm:presLayoutVars>
          <dgm:dir/>
          <dgm:animOne val="branch"/>
          <dgm:animLvl val="lvl"/>
        </dgm:presLayoutVars>
      </dgm:prSet>
      <dgm:spPr/>
    </dgm:pt>
    <dgm:pt modelId="{A5DF6A48-A9EC-4FB1-B5A8-86135D2A48AE}" type="pres">
      <dgm:prSet presAssocID="{9D9E3548-78EF-48EE-987A-B0B3BAC3ECB7}" presName="thickLine" presStyleLbl="alignNode1" presStyleIdx="0" presStyleCnt="3"/>
      <dgm:spPr/>
    </dgm:pt>
    <dgm:pt modelId="{39A59D46-5078-4653-B59B-C45DF8CCD0FE}" type="pres">
      <dgm:prSet presAssocID="{9D9E3548-78EF-48EE-987A-B0B3BAC3ECB7}" presName="horz1" presStyleCnt="0"/>
      <dgm:spPr/>
    </dgm:pt>
    <dgm:pt modelId="{8AB6B65F-C521-4CF1-B2BE-CB139E65E5F7}" type="pres">
      <dgm:prSet presAssocID="{9D9E3548-78EF-48EE-987A-B0B3BAC3ECB7}" presName="tx1" presStyleLbl="revTx" presStyleIdx="0" presStyleCnt="8"/>
      <dgm:spPr/>
    </dgm:pt>
    <dgm:pt modelId="{54B706F3-4E6F-4D04-A3B1-2138C1399A22}" type="pres">
      <dgm:prSet presAssocID="{9D9E3548-78EF-48EE-987A-B0B3BAC3ECB7}" presName="vert1" presStyleCnt="0"/>
      <dgm:spPr/>
    </dgm:pt>
    <dgm:pt modelId="{D4930865-0311-4D9B-A776-D4B677CD1517}" type="pres">
      <dgm:prSet presAssocID="{7ABABF70-A69E-410D-9CCC-A31B21C81298}" presName="vertSpace2a" presStyleCnt="0"/>
      <dgm:spPr/>
    </dgm:pt>
    <dgm:pt modelId="{7576CDEA-CB1B-4955-ACC6-C441F5853DE3}" type="pres">
      <dgm:prSet presAssocID="{7ABABF70-A69E-410D-9CCC-A31B21C81298}" presName="horz2" presStyleCnt="0"/>
      <dgm:spPr/>
    </dgm:pt>
    <dgm:pt modelId="{419547E9-00DE-44F7-A13A-18727A04DB9D}" type="pres">
      <dgm:prSet presAssocID="{7ABABF70-A69E-410D-9CCC-A31B21C81298}" presName="horzSpace2" presStyleCnt="0"/>
      <dgm:spPr/>
    </dgm:pt>
    <dgm:pt modelId="{AB92FB3C-7F96-4AD5-8101-E494A3AECA42}" type="pres">
      <dgm:prSet presAssocID="{7ABABF70-A69E-410D-9CCC-A31B21C81298}" presName="tx2" presStyleLbl="revTx" presStyleIdx="1" presStyleCnt="8"/>
      <dgm:spPr/>
    </dgm:pt>
    <dgm:pt modelId="{CDC9FE1D-573F-4781-804F-606EF8DD2E58}" type="pres">
      <dgm:prSet presAssocID="{7ABABF70-A69E-410D-9CCC-A31B21C81298}" presName="vert2" presStyleCnt="0"/>
      <dgm:spPr/>
    </dgm:pt>
    <dgm:pt modelId="{FB3FD467-4EE6-4637-8B4A-E69AA7442FB7}" type="pres">
      <dgm:prSet presAssocID="{7ABABF70-A69E-410D-9CCC-A31B21C81298}" presName="thinLine2b" presStyleLbl="callout" presStyleIdx="0" presStyleCnt="5"/>
      <dgm:spPr/>
    </dgm:pt>
    <dgm:pt modelId="{1DBEE651-D64F-4A09-B2D1-F24A140F6CB1}" type="pres">
      <dgm:prSet presAssocID="{7ABABF70-A69E-410D-9CCC-A31B21C81298}" presName="vertSpace2b" presStyleCnt="0"/>
      <dgm:spPr/>
    </dgm:pt>
    <dgm:pt modelId="{797D4E6A-ADB9-4865-8C15-7B76AB381D40}" type="pres">
      <dgm:prSet presAssocID="{AF5E415A-7520-4323-B03D-70935B346F78}" presName="thickLine" presStyleLbl="alignNode1" presStyleIdx="1" presStyleCnt="3"/>
      <dgm:spPr/>
    </dgm:pt>
    <dgm:pt modelId="{90B31A84-CFA1-42DE-8AF6-5B62B9C96456}" type="pres">
      <dgm:prSet presAssocID="{AF5E415A-7520-4323-B03D-70935B346F78}" presName="horz1" presStyleCnt="0"/>
      <dgm:spPr/>
    </dgm:pt>
    <dgm:pt modelId="{B11997DC-6B05-4CB4-88E3-6676647F2032}" type="pres">
      <dgm:prSet presAssocID="{AF5E415A-7520-4323-B03D-70935B346F78}" presName="tx1" presStyleLbl="revTx" presStyleIdx="2" presStyleCnt="8"/>
      <dgm:spPr/>
    </dgm:pt>
    <dgm:pt modelId="{C7AB11BD-565A-48E7-B8BD-D09B82B846DC}" type="pres">
      <dgm:prSet presAssocID="{AF5E415A-7520-4323-B03D-70935B346F78}" presName="vert1" presStyleCnt="0"/>
      <dgm:spPr/>
    </dgm:pt>
    <dgm:pt modelId="{E89D03E5-28A6-4DD0-8C60-50F69E0A7F52}" type="pres">
      <dgm:prSet presAssocID="{C9023ECB-B4C2-49D6-A7E3-89DDBEF64251}" presName="vertSpace2a" presStyleCnt="0"/>
      <dgm:spPr/>
    </dgm:pt>
    <dgm:pt modelId="{D411A4EE-08E7-4181-B2FC-0A10D2DCFD00}" type="pres">
      <dgm:prSet presAssocID="{C9023ECB-B4C2-49D6-A7E3-89DDBEF64251}" presName="horz2" presStyleCnt="0"/>
      <dgm:spPr/>
    </dgm:pt>
    <dgm:pt modelId="{F957FEA6-06BF-45CA-974D-F4D1DC97210E}" type="pres">
      <dgm:prSet presAssocID="{C9023ECB-B4C2-49D6-A7E3-89DDBEF64251}" presName="horzSpace2" presStyleCnt="0"/>
      <dgm:spPr/>
    </dgm:pt>
    <dgm:pt modelId="{095F4AAB-61A6-4223-A656-AE338226691C}" type="pres">
      <dgm:prSet presAssocID="{C9023ECB-B4C2-49D6-A7E3-89DDBEF64251}" presName="tx2" presStyleLbl="revTx" presStyleIdx="3" presStyleCnt="8"/>
      <dgm:spPr/>
    </dgm:pt>
    <dgm:pt modelId="{630EDF10-AE68-4D57-8947-BFE0390680D2}" type="pres">
      <dgm:prSet presAssocID="{C9023ECB-B4C2-49D6-A7E3-89DDBEF64251}" presName="vert2" presStyleCnt="0"/>
      <dgm:spPr/>
    </dgm:pt>
    <dgm:pt modelId="{6400DA4A-902D-4F00-A4F7-A8B1729AE1A4}" type="pres">
      <dgm:prSet presAssocID="{C9023ECB-B4C2-49D6-A7E3-89DDBEF64251}" presName="thinLine2b" presStyleLbl="callout" presStyleIdx="1" presStyleCnt="5"/>
      <dgm:spPr/>
    </dgm:pt>
    <dgm:pt modelId="{5747244A-A31E-458F-949F-6356486E9060}" type="pres">
      <dgm:prSet presAssocID="{C9023ECB-B4C2-49D6-A7E3-89DDBEF64251}" presName="vertSpace2b" presStyleCnt="0"/>
      <dgm:spPr/>
    </dgm:pt>
    <dgm:pt modelId="{8A94DEC3-B545-4C00-86EC-5181638CB5D2}" type="pres">
      <dgm:prSet presAssocID="{9F9C39E0-617D-493F-A819-206EE743BBB7}" presName="thickLine" presStyleLbl="alignNode1" presStyleIdx="2" presStyleCnt="3"/>
      <dgm:spPr/>
    </dgm:pt>
    <dgm:pt modelId="{5B1CC6F2-E7C5-4079-85B0-C24156A95D96}" type="pres">
      <dgm:prSet presAssocID="{9F9C39E0-617D-493F-A819-206EE743BBB7}" presName="horz1" presStyleCnt="0"/>
      <dgm:spPr/>
    </dgm:pt>
    <dgm:pt modelId="{FDA92520-D407-451C-8EEA-930A6ACCE883}" type="pres">
      <dgm:prSet presAssocID="{9F9C39E0-617D-493F-A819-206EE743BBB7}" presName="tx1" presStyleLbl="revTx" presStyleIdx="4" presStyleCnt="8"/>
      <dgm:spPr/>
    </dgm:pt>
    <dgm:pt modelId="{525F8474-392D-4FC7-9DB2-C641C2107F8C}" type="pres">
      <dgm:prSet presAssocID="{9F9C39E0-617D-493F-A819-206EE743BBB7}" presName="vert1" presStyleCnt="0"/>
      <dgm:spPr/>
    </dgm:pt>
    <dgm:pt modelId="{C8BD3E61-D155-4B86-A35F-991D28FAD54B}" type="pres">
      <dgm:prSet presAssocID="{F1633909-FD1B-4E6B-9343-4E6E42C80EDE}" presName="vertSpace2a" presStyleCnt="0"/>
      <dgm:spPr/>
    </dgm:pt>
    <dgm:pt modelId="{BDA217A7-CBF0-42C1-B5B5-290E4A193B49}" type="pres">
      <dgm:prSet presAssocID="{F1633909-FD1B-4E6B-9343-4E6E42C80EDE}" presName="horz2" presStyleCnt="0"/>
      <dgm:spPr/>
    </dgm:pt>
    <dgm:pt modelId="{FE64664F-63F4-4FD3-88C3-3201784F61F0}" type="pres">
      <dgm:prSet presAssocID="{F1633909-FD1B-4E6B-9343-4E6E42C80EDE}" presName="horzSpace2" presStyleCnt="0"/>
      <dgm:spPr/>
    </dgm:pt>
    <dgm:pt modelId="{FCA5673B-5AE1-46BA-A1E2-F038C039EE71}" type="pres">
      <dgm:prSet presAssocID="{F1633909-FD1B-4E6B-9343-4E6E42C80EDE}" presName="tx2" presStyleLbl="revTx" presStyleIdx="5" presStyleCnt="8"/>
      <dgm:spPr/>
    </dgm:pt>
    <dgm:pt modelId="{566E735C-1798-4D00-A159-05D2937D6D06}" type="pres">
      <dgm:prSet presAssocID="{F1633909-FD1B-4E6B-9343-4E6E42C80EDE}" presName="vert2" presStyleCnt="0"/>
      <dgm:spPr/>
    </dgm:pt>
    <dgm:pt modelId="{0EA93F67-86E2-4357-954F-790A0B49A35A}" type="pres">
      <dgm:prSet presAssocID="{F1633909-FD1B-4E6B-9343-4E6E42C80EDE}" presName="thinLine2b" presStyleLbl="callout" presStyleIdx="2" presStyleCnt="5"/>
      <dgm:spPr/>
    </dgm:pt>
    <dgm:pt modelId="{26049F8C-611B-456E-BED9-7469C4CD3C19}" type="pres">
      <dgm:prSet presAssocID="{F1633909-FD1B-4E6B-9343-4E6E42C80EDE}" presName="vertSpace2b" presStyleCnt="0"/>
      <dgm:spPr/>
    </dgm:pt>
    <dgm:pt modelId="{BF49D5D4-470C-4589-9E90-6B896F21D332}" type="pres">
      <dgm:prSet presAssocID="{B5EAE989-FC1A-42C8-9C6D-26307AE0109A}" presName="horz2" presStyleCnt="0"/>
      <dgm:spPr/>
    </dgm:pt>
    <dgm:pt modelId="{FBD6AACB-816D-423B-9CA0-EE5EADB4CF9F}" type="pres">
      <dgm:prSet presAssocID="{B5EAE989-FC1A-42C8-9C6D-26307AE0109A}" presName="horzSpace2" presStyleCnt="0"/>
      <dgm:spPr/>
    </dgm:pt>
    <dgm:pt modelId="{E2F5A75B-99F8-4DAF-ACEC-8D96D19B6BC9}" type="pres">
      <dgm:prSet presAssocID="{B5EAE989-FC1A-42C8-9C6D-26307AE0109A}" presName="tx2" presStyleLbl="revTx" presStyleIdx="6" presStyleCnt="8"/>
      <dgm:spPr/>
    </dgm:pt>
    <dgm:pt modelId="{46222F7D-0215-4317-86DE-B4B0AF6D378F}" type="pres">
      <dgm:prSet presAssocID="{B5EAE989-FC1A-42C8-9C6D-26307AE0109A}" presName="vert2" presStyleCnt="0"/>
      <dgm:spPr/>
    </dgm:pt>
    <dgm:pt modelId="{B5B735D4-413D-4438-8301-D2BCB345E789}" type="pres">
      <dgm:prSet presAssocID="{B5EAE989-FC1A-42C8-9C6D-26307AE0109A}" presName="thinLine2b" presStyleLbl="callout" presStyleIdx="3" presStyleCnt="5"/>
      <dgm:spPr/>
    </dgm:pt>
    <dgm:pt modelId="{E4CEB1A5-161C-4C6D-BE4D-9BC982690FAA}" type="pres">
      <dgm:prSet presAssocID="{B5EAE989-FC1A-42C8-9C6D-26307AE0109A}" presName="vertSpace2b" presStyleCnt="0"/>
      <dgm:spPr/>
    </dgm:pt>
    <dgm:pt modelId="{EC7C6B49-31B7-4CDD-B349-9B47C3AFA04B}" type="pres">
      <dgm:prSet presAssocID="{78AE1B98-8AD3-43D4-9104-6A98D5F2B2D6}" presName="horz2" presStyleCnt="0"/>
      <dgm:spPr/>
    </dgm:pt>
    <dgm:pt modelId="{D63A293E-090D-4AD0-AED1-7AFA22AE94EE}" type="pres">
      <dgm:prSet presAssocID="{78AE1B98-8AD3-43D4-9104-6A98D5F2B2D6}" presName="horzSpace2" presStyleCnt="0"/>
      <dgm:spPr/>
    </dgm:pt>
    <dgm:pt modelId="{44F706CC-DBA8-4C30-9818-F3086F8741F4}" type="pres">
      <dgm:prSet presAssocID="{78AE1B98-8AD3-43D4-9104-6A98D5F2B2D6}" presName="tx2" presStyleLbl="revTx" presStyleIdx="7" presStyleCnt="8"/>
      <dgm:spPr/>
    </dgm:pt>
    <dgm:pt modelId="{7EBCB304-AC7A-4C35-ABB5-D3FCB68EDA1D}" type="pres">
      <dgm:prSet presAssocID="{78AE1B98-8AD3-43D4-9104-6A98D5F2B2D6}" presName="vert2" presStyleCnt="0"/>
      <dgm:spPr/>
    </dgm:pt>
    <dgm:pt modelId="{2BD650D7-9433-4F9C-B08D-87FC1A02F6E4}" type="pres">
      <dgm:prSet presAssocID="{78AE1B98-8AD3-43D4-9104-6A98D5F2B2D6}" presName="thinLine2b" presStyleLbl="callout" presStyleIdx="4" presStyleCnt="5"/>
      <dgm:spPr/>
    </dgm:pt>
    <dgm:pt modelId="{6D58CA4F-F0DE-4110-8795-59801E8F7A70}" type="pres">
      <dgm:prSet presAssocID="{78AE1B98-8AD3-43D4-9104-6A98D5F2B2D6}" presName="vertSpace2b" presStyleCnt="0"/>
      <dgm:spPr/>
    </dgm:pt>
  </dgm:ptLst>
  <dgm:cxnLst>
    <dgm:cxn modelId="{3C1F2908-7138-48DA-89FC-B50E1848800C}" type="presOf" srcId="{9F9C39E0-617D-493F-A819-206EE743BBB7}" destId="{FDA92520-D407-451C-8EEA-930A6ACCE883}" srcOrd="0" destOrd="0" presId="urn:microsoft.com/office/officeart/2008/layout/LinedList"/>
    <dgm:cxn modelId="{AC6EC90D-BC04-4DE5-97D8-4F58ADC42CF2}" type="presOf" srcId="{C9023ECB-B4C2-49D6-A7E3-89DDBEF64251}" destId="{095F4AAB-61A6-4223-A656-AE338226691C}" srcOrd="0" destOrd="0" presId="urn:microsoft.com/office/officeart/2008/layout/LinedList"/>
    <dgm:cxn modelId="{87400727-37AB-4078-90C7-01FA13D4C6F9}" srcId="{B376BBED-679E-4274-9733-67FC5DCB9596}" destId="{9D9E3548-78EF-48EE-987A-B0B3BAC3ECB7}" srcOrd="0" destOrd="0" parTransId="{81058736-DB01-40B1-8009-6C612E10BFA1}" sibTransId="{0E9964D0-E1DA-44D4-87CA-9F0FA1363B43}"/>
    <dgm:cxn modelId="{F498AA3E-5521-498D-8D0E-C1B7B2D3C499}" srcId="{9F9C39E0-617D-493F-A819-206EE743BBB7}" destId="{F1633909-FD1B-4E6B-9343-4E6E42C80EDE}" srcOrd="0" destOrd="0" parTransId="{12F7B7E1-A166-4714-AB92-0E59962F0673}" sibTransId="{1B59E5E6-0048-4EBF-A427-D85C828FB941}"/>
    <dgm:cxn modelId="{30B8524A-FD96-4C10-A9F7-7CEBD67E0830}" type="presOf" srcId="{AF5E415A-7520-4323-B03D-70935B346F78}" destId="{B11997DC-6B05-4CB4-88E3-6676647F2032}" srcOrd="0" destOrd="0" presId="urn:microsoft.com/office/officeart/2008/layout/LinedList"/>
    <dgm:cxn modelId="{01C7CE6B-A2EF-4CF5-884C-450941637BF0}" srcId="{9D9E3548-78EF-48EE-987A-B0B3BAC3ECB7}" destId="{7ABABF70-A69E-410D-9CCC-A31B21C81298}" srcOrd="0" destOrd="0" parTransId="{D9E4C542-0ACB-4ADC-A3C5-795432B466A9}" sibTransId="{01B3A446-C1D1-47E3-8ABB-646B4B69EA85}"/>
    <dgm:cxn modelId="{E34BF36B-BF09-4251-BCE2-D9D8423C0C35}" type="presOf" srcId="{9D9E3548-78EF-48EE-987A-B0B3BAC3ECB7}" destId="{8AB6B65F-C521-4CF1-B2BE-CB139E65E5F7}" srcOrd="0" destOrd="0" presId="urn:microsoft.com/office/officeart/2008/layout/LinedList"/>
    <dgm:cxn modelId="{2AFA6D4D-47B2-41BF-9693-51B0E4A1853F}" srcId="{9F9C39E0-617D-493F-A819-206EE743BBB7}" destId="{78AE1B98-8AD3-43D4-9104-6A98D5F2B2D6}" srcOrd="2" destOrd="0" parTransId="{AD415F95-45EC-4099-921E-AE87658520E9}" sibTransId="{1D5C48AE-6EE2-41E1-8B4F-535D4FDC1E16}"/>
    <dgm:cxn modelId="{E2D99D78-3C50-42CC-A8E6-F9FD6CFE1817}" srcId="{B376BBED-679E-4274-9733-67FC5DCB9596}" destId="{AF5E415A-7520-4323-B03D-70935B346F78}" srcOrd="1" destOrd="0" parTransId="{F2B184E0-E1FF-4182-B447-A772DD43C487}" sibTransId="{5CF747E8-3506-48DD-9717-4BABFDD18CC1}"/>
    <dgm:cxn modelId="{E70B7B5A-ECB9-48DE-A210-3F4F7D218C83}" srcId="{B376BBED-679E-4274-9733-67FC5DCB9596}" destId="{9F9C39E0-617D-493F-A819-206EE743BBB7}" srcOrd="2" destOrd="0" parTransId="{2C04095B-D804-4333-B4AF-FD92B3338907}" sibTransId="{B78BB922-EC72-4201-9487-1174DB27CA4B}"/>
    <dgm:cxn modelId="{366190D6-6CD6-438B-B23A-4F1980BDF3C7}" srcId="{9F9C39E0-617D-493F-A819-206EE743BBB7}" destId="{B5EAE989-FC1A-42C8-9C6D-26307AE0109A}" srcOrd="1" destOrd="0" parTransId="{E76C4320-1F7B-4FBD-B67E-3DD1CF50B215}" sibTransId="{82B47502-5F2D-4DED-935F-86CA04A8A972}"/>
    <dgm:cxn modelId="{AD76A8D6-B21A-40B3-8E41-40A8AE368612}" type="presOf" srcId="{7ABABF70-A69E-410D-9CCC-A31B21C81298}" destId="{AB92FB3C-7F96-4AD5-8101-E494A3AECA42}" srcOrd="0" destOrd="0" presId="urn:microsoft.com/office/officeart/2008/layout/LinedList"/>
    <dgm:cxn modelId="{66BFC6DA-62FE-499B-927C-A5DBA6A2F37B}" type="presOf" srcId="{B376BBED-679E-4274-9733-67FC5DCB9596}" destId="{30B258AE-24BF-499F-8263-CF4527CA5A81}" srcOrd="0" destOrd="0" presId="urn:microsoft.com/office/officeart/2008/layout/LinedList"/>
    <dgm:cxn modelId="{477CC7F3-74BA-4757-9667-F021E3AF195C}" type="presOf" srcId="{B5EAE989-FC1A-42C8-9C6D-26307AE0109A}" destId="{E2F5A75B-99F8-4DAF-ACEC-8D96D19B6BC9}" srcOrd="0" destOrd="0" presId="urn:microsoft.com/office/officeart/2008/layout/LinedList"/>
    <dgm:cxn modelId="{E873C9F6-AADB-425E-8A7E-FA2E69A72B47}" srcId="{AF5E415A-7520-4323-B03D-70935B346F78}" destId="{C9023ECB-B4C2-49D6-A7E3-89DDBEF64251}" srcOrd="0" destOrd="0" parTransId="{2C658689-5EF4-4057-B599-CC42E49626B8}" sibTransId="{425DB0EE-16C3-4726-AFB1-FD25313F1EFE}"/>
    <dgm:cxn modelId="{362060FA-D5BF-4DE9-940F-92E7D36D2027}" type="presOf" srcId="{78AE1B98-8AD3-43D4-9104-6A98D5F2B2D6}" destId="{44F706CC-DBA8-4C30-9818-F3086F8741F4}" srcOrd="0" destOrd="0" presId="urn:microsoft.com/office/officeart/2008/layout/LinedList"/>
    <dgm:cxn modelId="{72236FFE-15B9-4442-B851-C30323FF1D3D}" type="presOf" srcId="{F1633909-FD1B-4E6B-9343-4E6E42C80EDE}" destId="{FCA5673B-5AE1-46BA-A1E2-F038C039EE71}" srcOrd="0" destOrd="0" presId="urn:microsoft.com/office/officeart/2008/layout/LinedList"/>
    <dgm:cxn modelId="{9ACDBB34-B0E4-494A-AAF6-8EA051637919}" type="presParOf" srcId="{30B258AE-24BF-499F-8263-CF4527CA5A81}" destId="{A5DF6A48-A9EC-4FB1-B5A8-86135D2A48AE}" srcOrd="0" destOrd="0" presId="urn:microsoft.com/office/officeart/2008/layout/LinedList"/>
    <dgm:cxn modelId="{BB5BF234-2505-4E33-95D9-29D52503CFAA}" type="presParOf" srcId="{30B258AE-24BF-499F-8263-CF4527CA5A81}" destId="{39A59D46-5078-4653-B59B-C45DF8CCD0FE}" srcOrd="1" destOrd="0" presId="urn:microsoft.com/office/officeart/2008/layout/LinedList"/>
    <dgm:cxn modelId="{ACE7CFE9-ACF6-4EA2-A90E-2586F2A7F977}" type="presParOf" srcId="{39A59D46-5078-4653-B59B-C45DF8CCD0FE}" destId="{8AB6B65F-C521-4CF1-B2BE-CB139E65E5F7}" srcOrd="0" destOrd="0" presId="urn:microsoft.com/office/officeart/2008/layout/LinedList"/>
    <dgm:cxn modelId="{9AD698E5-7C79-421D-8ED1-D58D88018A2C}" type="presParOf" srcId="{39A59D46-5078-4653-B59B-C45DF8CCD0FE}" destId="{54B706F3-4E6F-4D04-A3B1-2138C1399A22}" srcOrd="1" destOrd="0" presId="urn:microsoft.com/office/officeart/2008/layout/LinedList"/>
    <dgm:cxn modelId="{604A35D2-0861-4249-AA2C-2A20851DE07F}" type="presParOf" srcId="{54B706F3-4E6F-4D04-A3B1-2138C1399A22}" destId="{D4930865-0311-4D9B-A776-D4B677CD1517}" srcOrd="0" destOrd="0" presId="urn:microsoft.com/office/officeart/2008/layout/LinedList"/>
    <dgm:cxn modelId="{72BC5EB4-57A0-4DF6-9954-FCD121E546E4}" type="presParOf" srcId="{54B706F3-4E6F-4D04-A3B1-2138C1399A22}" destId="{7576CDEA-CB1B-4955-ACC6-C441F5853DE3}" srcOrd="1" destOrd="0" presId="urn:microsoft.com/office/officeart/2008/layout/LinedList"/>
    <dgm:cxn modelId="{6506FDC4-D28C-40CD-9FD0-A34191A1F4B7}" type="presParOf" srcId="{7576CDEA-CB1B-4955-ACC6-C441F5853DE3}" destId="{419547E9-00DE-44F7-A13A-18727A04DB9D}" srcOrd="0" destOrd="0" presId="urn:microsoft.com/office/officeart/2008/layout/LinedList"/>
    <dgm:cxn modelId="{7CD3FCD6-8F6D-4445-B661-1C29BD58648B}" type="presParOf" srcId="{7576CDEA-CB1B-4955-ACC6-C441F5853DE3}" destId="{AB92FB3C-7F96-4AD5-8101-E494A3AECA42}" srcOrd="1" destOrd="0" presId="urn:microsoft.com/office/officeart/2008/layout/LinedList"/>
    <dgm:cxn modelId="{193F05CA-9568-4858-8B9D-D0FB321B8E10}" type="presParOf" srcId="{7576CDEA-CB1B-4955-ACC6-C441F5853DE3}" destId="{CDC9FE1D-573F-4781-804F-606EF8DD2E58}" srcOrd="2" destOrd="0" presId="urn:microsoft.com/office/officeart/2008/layout/LinedList"/>
    <dgm:cxn modelId="{D742C584-AC91-4717-AF6E-5E8636381305}" type="presParOf" srcId="{54B706F3-4E6F-4D04-A3B1-2138C1399A22}" destId="{FB3FD467-4EE6-4637-8B4A-E69AA7442FB7}" srcOrd="2" destOrd="0" presId="urn:microsoft.com/office/officeart/2008/layout/LinedList"/>
    <dgm:cxn modelId="{944C6FEB-E00F-4703-ACC2-152670ABBFF1}" type="presParOf" srcId="{54B706F3-4E6F-4D04-A3B1-2138C1399A22}" destId="{1DBEE651-D64F-4A09-B2D1-F24A140F6CB1}" srcOrd="3" destOrd="0" presId="urn:microsoft.com/office/officeart/2008/layout/LinedList"/>
    <dgm:cxn modelId="{731922CB-9B9F-44FA-816F-D7F283659649}" type="presParOf" srcId="{30B258AE-24BF-499F-8263-CF4527CA5A81}" destId="{797D4E6A-ADB9-4865-8C15-7B76AB381D40}" srcOrd="2" destOrd="0" presId="urn:microsoft.com/office/officeart/2008/layout/LinedList"/>
    <dgm:cxn modelId="{1B527E7B-B23A-4D29-82E1-32A2E816E833}" type="presParOf" srcId="{30B258AE-24BF-499F-8263-CF4527CA5A81}" destId="{90B31A84-CFA1-42DE-8AF6-5B62B9C96456}" srcOrd="3" destOrd="0" presId="urn:microsoft.com/office/officeart/2008/layout/LinedList"/>
    <dgm:cxn modelId="{0925E4B6-F942-4BC0-8F6F-499EFD4F7D1A}" type="presParOf" srcId="{90B31A84-CFA1-42DE-8AF6-5B62B9C96456}" destId="{B11997DC-6B05-4CB4-88E3-6676647F2032}" srcOrd="0" destOrd="0" presId="urn:microsoft.com/office/officeart/2008/layout/LinedList"/>
    <dgm:cxn modelId="{3375D91E-B460-4C7D-9198-0E059486F7F0}" type="presParOf" srcId="{90B31A84-CFA1-42DE-8AF6-5B62B9C96456}" destId="{C7AB11BD-565A-48E7-B8BD-D09B82B846DC}" srcOrd="1" destOrd="0" presId="urn:microsoft.com/office/officeart/2008/layout/LinedList"/>
    <dgm:cxn modelId="{7C5B58AC-E814-4CFC-9C1A-3FB67ED52B88}" type="presParOf" srcId="{C7AB11BD-565A-48E7-B8BD-D09B82B846DC}" destId="{E89D03E5-28A6-4DD0-8C60-50F69E0A7F52}" srcOrd="0" destOrd="0" presId="urn:microsoft.com/office/officeart/2008/layout/LinedList"/>
    <dgm:cxn modelId="{D9E1832F-B288-41CF-B974-7589A9782C56}" type="presParOf" srcId="{C7AB11BD-565A-48E7-B8BD-D09B82B846DC}" destId="{D411A4EE-08E7-4181-B2FC-0A10D2DCFD00}" srcOrd="1" destOrd="0" presId="urn:microsoft.com/office/officeart/2008/layout/LinedList"/>
    <dgm:cxn modelId="{58CAF837-C29B-4FCF-83E1-C531D4203507}" type="presParOf" srcId="{D411A4EE-08E7-4181-B2FC-0A10D2DCFD00}" destId="{F957FEA6-06BF-45CA-974D-F4D1DC97210E}" srcOrd="0" destOrd="0" presId="urn:microsoft.com/office/officeart/2008/layout/LinedList"/>
    <dgm:cxn modelId="{C58B7577-244D-468B-A716-6815FB1B7F9E}" type="presParOf" srcId="{D411A4EE-08E7-4181-B2FC-0A10D2DCFD00}" destId="{095F4AAB-61A6-4223-A656-AE338226691C}" srcOrd="1" destOrd="0" presId="urn:microsoft.com/office/officeart/2008/layout/LinedList"/>
    <dgm:cxn modelId="{EC5695DC-05FE-472D-A832-DF04BCF2FBDC}" type="presParOf" srcId="{D411A4EE-08E7-4181-B2FC-0A10D2DCFD00}" destId="{630EDF10-AE68-4D57-8947-BFE0390680D2}" srcOrd="2" destOrd="0" presId="urn:microsoft.com/office/officeart/2008/layout/LinedList"/>
    <dgm:cxn modelId="{8E5F167B-C0EB-439A-AD73-E916EC0FC41C}" type="presParOf" srcId="{C7AB11BD-565A-48E7-B8BD-D09B82B846DC}" destId="{6400DA4A-902D-4F00-A4F7-A8B1729AE1A4}" srcOrd="2" destOrd="0" presId="urn:microsoft.com/office/officeart/2008/layout/LinedList"/>
    <dgm:cxn modelId="{7D3FB4DB-F374-485C-9654-407EA7F01BDB}" type="presParOf" srcId="{C7AB11BD-565A-48E7-B8BD-D09B82B846DC}" destId="{5747244A-A31E-458F-949F-6356486E9060}" srcOrd="3" destOrd="0" presId="urn:microsoft.com/office/officeart/2008/layout/LinedList"/>
    <dgm:cxn modelId="{1D398600-52EC-4923-8729-CCD4BBF58E15}" type="presParOf" srcId="{30B258AE-24BF-499F-8263-CF4527CA5A81}" destId="{8A94DEC3-B545-4C00-86EC-5181638CB5D2}" srcOrd="4" destOrd="0" presId="urn:microsoft.com/office/officeart/2008/layout/LinedList"/>
    <dgm:cxn modelId="{BF9203AB-16FB-412E-B511-5157D2206721}" type="presParOf" srcId="{30B258AE-24BF-499F-8263-CF4527CA5A81}" destId="{5B1CC6F2-E7C5-4079-85B0-C24156A95D96}" srcOrd="5" destOrd="0" presId="urn:microsoft.com/office/officeart/2008/layout/LinedList"/>
    <dgm:cxn modelId="{B54A9915-46E0-47C4-B195-AB954F1AE2F2}" type="presParOf" srcId="{5B1CC6F2-E7C5-4079-85B0-C24156A95D96}" destId="{FDA92520-D407-451C-8EEA-930A6ACCE883}" srcOrd="0" destOrd="0" presId="urn:microsoft.com/office/officeart/2008/layout/LinedList"/>
    <dgm:cxn modelId="{0361C6C8-4FEB-4466-B1B4-01FF0850E1C7}" type="presParOf" srcId="{5B1CC6F2-E7C5-4079-85B0-C24156A95D96}" destId="{525F8474-392D-4FC7-9DB2-C641C2107F8C}" srcOrd="1" destOrd="0" presId="urn:microsoft.com/office/officeart/2008/layout/LinedList"/>
    <dgm:cxn modelId="{02DCE771-EDF8-4BB9-844E-A2BB0987534B}" type="presParOf" srcId="{525F8474-392D-4FC7-9DB2-C641C2107F8C}" destId="{C8BD3E61-D155-4B86-A35F-991D28FAD54B}" srcOrd="0" destOrd="0" presId="urn:microsoft.com/office/officeart/2008/layout/LinedList"/>
    <dgm:cxn modelId="{822C63DE-F5F5-48CA-9045-3BA355F7ECD6}" type="presParOf" srcId="{525F8474-392D-4FC7-9DB2-C641C2107F8C}" destId="{BDA217A7-CBF0-42C1-B5B5-290E4A193B49}" srcOrd="1" destOrd="0" presId="urn:microsoft.com/office/officeart/2008/layout/LinedList"/>
    <dgm:cxn modelId="{B1956D54-9A85-484F-9B31-3A1C08B142C3}" type="presParOf" srcId="{BDA217A7-CBF0-42C1-B5B5-290E4A193B49}" destId="{FE64664F-63F4-4FD3-88C3-3201784F61F0}" srcOrd="0" destOrd="0" presId="urn:microsoft.com/office/officeart/2008/layout/LinedList"/>
    <dgm:cxn modelId="{E0A36BFF-3B93-4F41-BFDE-37818C429D65}" type="presParOf" srcId="{BDA217A7-CBF0-42C1-B5B5-290E4A193B49}" destId="{FCA5673B-5AE1-46BA-A1E2-F038C039EE71}" srcOrd="1" destOrd="0" presId="urn:microsoft.com/office/officeart/2008/layout/LinedList"/>
    <dgm:cxn modelId="{345375FD-BB97-4B96-B159-E9EB6D051CFE}" type="presParOf" srcId="{BDA217A7-CBF0-42C1-B5B5-290E4A193B49}" destId="{566E735C-1798-4D00-A159-05D2937D6D06}" srcOrd="2" destOrd="0" presId="urn:microsoft.com/office/officeart/2008/layout/LinedList"/>
    <dgm:cxn modelId="{8B82E237-0C38-487F-93A8-6BD68686EB8C}" type="presParOf" srcId="{525F8474-392D-4FC7-9DB2-C641C2107F8C}" destId="{0EA93F67-86E2-4357-954F-790A0B49A35A}" srcOrd="2" destOrd="0" presId="urn:microsoft.com/office/officeart/2008/layout/LinedList"/>
    <dgm:cxn modelId="{63A006B3-04C7-4F48-88D2-CAF69BD4BBF3}" type="presParOf" srcId="{525F8474-392D-4FC7-9DB2-C641C2107F8C}" destId="{26049F8C-611B-456E-BED9-7469C4CD3C19}" srcOrd="3" destOrd="0" presId="urn:microsoft.com/office/officeart/2008/layout/LinedList"/>
    <dgm:cxn modelId="{EBEBE44F-2DA5-4E6E-A1C1-A414131726E6}" type="presParOf" srcId="{525F8474-392D-4FC7-9DB2-C641C2107F8C}" destId="{BF49D5D4-470C-4589-9E90-6B896F21D332}" srcOrd="4" destOrd="0" presId="urn:microsoft.com/office/officeart/2008/layout/LinedList"/>
    <dgm:cxn modelId="{A91A2BBE-A7FD-4CCA-9A9E-DA5E315D3BD4}" type="presParOf" srcId="{BF49D5D4-470C-4589-9E90-6B896F21D332}" destId="{FBD6AACB-816D-423B-9CA0-EE5EADB4CF9F}" srcOrd="0" destOrd="0" presId="urn:microsoft.com/office/officeart/2008/layout/LinedList"/>
    <dgm:cxn modelId="{49F98986-B8E0-4316-878C-E1E8C5905B27}" type="presParOf" srcId="{BF49D5D4-470C-4589-9E90-6B896F21D332}" destId="{E2F5A75B-99F8-4DAF-ACEC-8D96D19B6BC9}" srcOrd="1" destOrd="0" presId="urn:microsoft.com/office/officeart/2008/layout/LinedList"/>
    <dgm:cxn modelId="{1A793D63-3C39-4F58-8967-571D22DCD85C}" type="presParOf" srcId="{BF49D5D4-470C-4589-9E90-6B896F21D332}" destId="{46222F7D-0215-4317-86DE-B4B0AF6D378F}" srcOrd="2" destOrd="0" presId="urn:microsoft.com/office/officeart/2008/layout/LinedList"/>
    <dgm:cxn modelId="{2A2D3363-2AB8-4AF0-A937-02088847589C}" type="presParOf" srcId="{525F8474-392D-4FC7-9DB2-C641C2107F8C}" destId="{B5B735D4-413D-4438-8301-D2BCB345E789}" srcOrd="5" destOrd="0" presId="urn:microsoft.com/office/officeart/2008/layout/LinedList"/>
    <dgm:cxn modelId="{36F60694-DCCD-4840-9A5A-EA500398A97E}" type="presParOf" srcId="{525F8474-392D-4FC7-9DB2-C641C2107F8C}" destId="{E4CEB1A5-161C-4C6D-BE4D-9BC982690FAA}" srcOrd="6" destOrd="0" presId="urn:microsoft.com/office/officeart/2008/layout/LinedList"/>
    <dgm:cxn modelId="{70B63432-63CC-4200-A502-AF9FFCBD2ECE}" type="presParOf" srcId="{525F8474-392D-4FC7-9DB2-C641C2107F8C}" destId="{EC7C6B49-31B7-4CDD-B349-9B47C3AFA04B}" srcOrd="7" destOrd="0" presId="urn:microsoft.com/office/officeart/2008/layout/LinedList"/>
    <dgm:cxn modelId="{0F0878F1-0639-4E59-9B50-8846595F7230}" type="presParOf" srcId="{EC7C6B49-31B7-4CDD-B349-9B47C3AFA04B}" destId="{D63A293E-090D-4AD0-AED1-7AFA22AE94EE}" srcOrd="0" destOrd="0" presId="urn:microsoft.com/office/officeart/2008/layout/LinedList"/>
    <dgm:cxn modelId="{B35E818D-4476-47EC-B870-D4CA2EEA727B}" type="presParOf" srcId="{EC7C6B49-31B7-4CDD-B349-9B47C3AFA04B}" destId="{44F706CC-DBA8-4C30-9818-F3086F8741F4}" srcOrd="1" destOrd="0" presId="urn:microsoft.com/office/officeart/2008/layout/LinedList"/>
    <dgm:cxn modelId="{513310C9-81AF-4BDD-B4EA-F2C7262A615D}" type="presParOf" srcId="{EC7C6B49-31B7-4CDD-B349-9B47C3AFA04B}" destId="{7EBCB304-AC7A-4C35-ABB5-D3FCB68EDA1D}" srcOrd="2" destOrd="0" presId="urn:microsoft.com/office/officeart/2008/layout/LinedList"/>
    <dgm:cxn modelId="{42F5F5D0-84A5-4F1A-9AD4-F85DC5A7EE2C}" type="presParOf" srcId="{525F8474-392D-4FC7-9DB2-C641C2107F8C}" destId="{2BD650D7-9433-4F9C-B08D-87FC1A02F6E4}" srcOrd="8" destOrd="0" presId="urn:microsoft.com/office/officeart/2008/layout/LinedList"/>
    <dgm:cxn modelId="{E16CE465-CB85-4F20-8D83-C95FD70AD38C}" type="presParOf" srcId="{525F8474-392D-4FC7-9DB2-C641C2107F8C}" destId="{6D58CA4F-F0DE-4110-8795-59801E8F7A7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376BBED-679E-4274-9733-67FC5DCB959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D9E3548-78EF-48EE-987A-B0B3BAC3ECB7}">
      <dgm:prSet phldrT="[Text]"/>
      <dgm:spPr/>
      <dgm:t>
        <a:bodyPr/>
        <a:lstStyle/>
        <a:p>
          <a:r>
            <a:rPr lang="en-IN"/>
            <a:t>Initialize</a:t>
          </a:r>
        </a:p>
      </dgm:t>
    </dgm:pt>
    <dgm:pt modelId="{81058736-DB01-40B1-8009-6C612E10BFA1}" type="parTrans" cxnId="{87400727-37AB-4078-90C7-01FA13D4C6F9}">
      <dgm:prSet/>
      <dgm:spPr/>
      <dgm:t>
        <a:bodyPr/>
        <a:lstStyle/>
        <a:p>
          <a:endParaRPr lang="en-IN"/>
        </a:p>
      </dgm:t>
    </dgm:pt>
    <dgm:pt modelId="{0E9964D0-E1DA-44D4-87CA-9F0FA1363B43}" type="sibTrans" cxnId="{87400727-37AB-4078-90C7-01FA13D4C6F9}">
      <dgm:prSet/>
      <dgm:spPr/>
      <dgm:t>
        <a:bodyPr/>
        <a:lstStyle/>
        <a:p>
          <a:endParaRPr lang="en-IN"/>
        </a:p>
      </dgm:t>
    </dgm:pt>
    <dgm:pt modelId="{EF4C8863-1C36-4ADC-9E8D-6BB08F49E9B0}">
      <dgm:prSet phldrT="[Text]"/>
      <dgm:spPr/>
      <dgm:t>
        <a:bodyPr/>
        <a:lstStyle/>
        <a:p>
          <a:r>
            <a:rPr lang="en-IN"/>
            <a:t>Find an </a:t>
          </a:r>
          <a:r>
            <a:rPr lang="en-IN" i="1" err="1"/>
            <a:t>i</a:t>
          </a:r>
          <a:r>
            <a:rPr lang="en-IN"/>
            <a:t> such that</a:t>
          </a:r>
        </a:p>
      </dgm:t>
    </dgm:pt>
    <dgm:pt modelId="{44223E83-46B9-4B3E-AE5B-20B023BBC22C}" type="parTrans" cxnId="{FDACF255-13C0-4ECB-99F9-1D371F420CC0}">
      <dgm:prSet/>
      <dgm:spPr/>
      <dgm:t>
        <a:bodyPr/>
        <a:lstStyle/>
        <a:p>
          <a:endParaRPr lang="en-IN"/>
        </a:p>
      </dgm:t>
    </dgm:pt>
    <dgm:pt modelId="{F3E76329-2706-4F10-B3EF-1FC4C3EC7747}" type="sibTrans" cxnId="{FDACF255-13C0-4ECB-99F9-1D371F420CC0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7ABABF70-A69E-410D-9CCC-A31B21C81298}">
          <dgm:prSet phldrT="[Text]"/>
          <dgm:spPr/>
          <dgm:t>
            <a:bodyPr/>
            <a:lstStyle/>
            <a:p>
              <a:r>
                <a:rPr lang="en-IN"/>
                <a:t>cur_cnt = </a:t>
              </a:r>
              <a:r>
                <a:rPr lang="en-IN" err="1"/>
                <a:t>avlbl</a:t>
              </a:r>
              <a:endParaRPr lang="en-IN"/>
            </a:p>
            <a:p>
              <a14:m>
                <m:oMath xmlns:m="http://schemas.openxmlformats.org/officeDocument/2006/math">
                  <m:r>
                    <a:rPr lang="en-IN" b="0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∀</m:t>
                  </m:r>
                  <m:r>
                    <a:rPr lang="en-IN" b="0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𝑖</m:t>
                  </m:r>
                  <m:r>
                    <a:rPr lang="en-IN" b="0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,  </m:t>
                  </m:r>
                </m:oMath>
              </a14:m>
              <a:r>
                <a:rPr lang="en-IN">
                  <a:solidFill>
                    <a:srgbClr val="00B050"/>
                  </a:solidFill>
                </a:rPr>
                <a:t>done</a:t>
              </a:r>
              <a:r>
                <a:rPr lang="en-IN"/>
                <a:t>[</a:t>
              </a:r>
              <a:r>
                <a:rPr lang="en-IN" err="1"/>
                <a:t>i</a:t>
              </a:r>
              <a:r>
                <a:rPr lang="en-IN"/>
                <a:t>] = </a:t>
              </a:r>
              <a:r>
                <a:rPr lang="en-IN">
                  <a:solidFill>
                    <a:srgbClr val="FF0000"/>
                  </a:solidFill>
                </a:rPr>
                <a:t>false</a:t>
              </a:r>
              <a:r>
                <a:rPr lang="en-IN"/>
                <a:t> if </a:t>
              </a:r>
              <a:r>
                <a:rPr lang="en-IN" err="1"/>
                <a:t>acq</a:t>
              </a:r>
              <a:r>
                <a:rPr lang="en-IN"/>
                <a:t>[</a:t>
              </a:r>
              <a:r>
                <a:rPr lang="en-IN" err="1"/>
                <a:t>i</a:t>
              </a:r>
              <a:r>
                <a:rPr lang="en-IN"/>
                <a:t>][…] ≠ 0, else </a:t>
              </a:r>
              <a:r>
                <a:rPr lang="en-IN">
                  <a:solidFill>
                    <a:srgbClr val="0070C0"/>
                  </a:solidFill>
                </a:rPr>
                <a:t>true</a:t>
              </a:r>
            </a:p>
          </dgm:t>
        </dgm:pt>
      </mc:Choice>
      <mc:Fallback xmlns="">
        <dgm:pt modelId="{7ABABF70-A69E-410D-9CCC-A31B21C81298}">
          <dgm:prSet phldrT="[Text]"/>
          <dgm:spPr/>
          <dgm:t>
            <a:bodyPr/>
            <a:lstStyle/>
            <a:p>
              <a:r>
                <a:rPr lang="en-IN"/>
                <a:t>cur_cnt = </a:t>
              </a:r>
              <a:r>
                <a:rPr lang="en-IN" err="1"/>
                <a:t>avlbl</a:t>
              </a:r>
              <a:endParaRPr lang="en-IN"/>
            </a:p>
            <a:p>
              <a:r>
                <a:rPr lang="en-IN" b="0" i="0">
                  <a:solidFill>
                    <a:schemeClr val="tx1"/>
                  </a:solidFill>
                  <a:latin typeface="Cambria Math" panose="02040503050406030204" pitchFamily="18" charset="0"/>
                </a:rPr>
                <a:t>∀𝑖,  </a:t>
              </a:r>
              <a:r>
                <a:rPr lang="en-IN">
                  <a:solidFill>
                    <a:srgbClr val="00B050"/>
                  </a:solidFill>
                </a:rPr>
                <a:t>done</a:t>
              </a:r>
              <a:r>
                <a:rPr lang="en-IN"/>
                <a:t>[</a:t>
              </a:r>
              <a:r>
                <a:rPr lang="en-IN" err="1"/>
                <a:t>i</a:t>
              </a:r>
              <a:r>
                <a:rPr lang="en-IN"/>
                <a:t>] = </a:t>
              </a:r>
              <a:r>
                <a:rPr lang="en-IN">
                  <a:solidFill>
                    <a:srgbClr val="FF0000"/>
                  </a:solidFill>
                </a:rPr>
                <a:t>false</a:t>
              </a:r>
              <a:r>
                <a:rPr lang="en-IN"/>
                <a:t> if </a:t>
              </a:r>
              <a:r>
                <a:rPr lang="en-IN" err="1"/>
                <a:t>acq</a:t>
              </a:r>
              <a:r>
                <a:rPr lang="en-IN"/>
                <a:t>[</a:t>
              </a:r>
              <a:r>
                <a:rPr lang="en-IN" err="1"/>
                <a:t>i</a:t>
              </a:r>
              <a:r>
                <a:rPr lang="en-IN"/>
                <a:t>][…] ≠ 0, else </a:t>
              </a:r>
              <a:r>
                <a:rPr lang="en-IN">
                  <a:solidFill>
                    <a:srgbClr val="0070C0"/>
                  </a:solidFill>
                </a:rPr>
                <a:t>true</a:t>
              </a:r>
            </a:p>
          </dgm:t>
        </dgm:pt>
      </mc:Fallback>
    </mc:AlternateContent>
    <dgm:pt modelId="{D9E4C542-0ACB-4ADC-A3C5-795432B466A9}" type="parTrans" cxnId="{01C7CE6B-A2EF-4CF5-884C-450941637BF0}">
      <dgm:prSet/>
      <dgm:spPr/>
      <dgm:t>
        <a:bodyPr/>
        <a:lstStyle/>
        <a:p>
          <a:endParaRPr lang="en-IN"/>
        </a:p>
      </dgm:t>
    </dgm:pt>
    <dgm:pt modelId="{01B3A446-C1D1-47E3-8ABB-646B4B69EA85}" type="sibTrans" cxnId="{01C7CE6B-A2EF-4CF5-884C-450941637BF0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C9023ECB-B4C2-49D6-A7E3-89DDBEF64251}">
          <dgm:prSet phldrT="[Text]"/>
          <dgm:spPr/>
          <dgm:t>
            <a:bodyPr/>
            <a:lstStyle/>
            <a:p>
              <a:r>
                <a:rPr lang="en-IN"/>
                <a:t>(</a:t>
              </a:r>
              <a:r>
                <a:rPr lang="en-IN">
                  <a:solidFill>
                    <a:srgbClr val="00B050"/>
                  </a:solidFill>
                </a:rPr>
                <a:t>done</a:t>
              </a:r>
              <a:r>
                <a:rPr lang="en-IN"/>
                <a:t>[</a:t>
              </a:r>
              <a:r>
                <a:rPr lang="en-IN" err="1"/>
                <a:t>i</a:t>
              </a:r>
              <a:r>
                <a:rPr lang="en-IN"/>
                <a:t>] == </a:t>
              </a:r>
              <a:r>
                <a:rPr lang="en-IN">
                  <a:solidFill>
                    <a:srgbClr val="FF0000"/>
                  </a:solidFill>
                </a:rPr>
                <a:t>false</a:t>
              </a:r>
              <a:r>
                <a:rPr lang="en-IN"/>
                <a:t>) &amp;&amp; (r</a:t>
              </a:r>
              <a14:m>
                <m:oMath xmlns:m="http://schemas.openxmlformats.org/officeDocument/2006/math">
                  <m:r>
                    <m:rPr>
                      <m:sty m:val="p"/>
                    </m:rPr>
                    <a:rPr lang="en-IN" b="0" i="0" smtClean="0">
                      <a:latin typeface="Cambria Math" panose="02040503050406030204" pitchFamily="18" charset="0"/>
                    </a:rPr>
                    <m:t>eqs</m:t>
                  </m:r>
                  <m:d>
                    <m:dPr>
                      <m:begChr m:val="["/>
                      <m:endChr m:val="]"/>
                      <m:ctrlPr>
                        <a:rPr lang="en-IN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i</m:t>
                      </m:r>
                    </m:e>
                  </m:d>
                  <m:r>
                    <a:rPr lang="en-IN" b="0" i="0" smtClean="0">
                      <a:latin typeface="Cambria Math" panose="02040503050406030204" pitchFamily="18" charset="0"/>
                    </a:rPr>
                    <m:t>[…]</m:t>
                  </m:r>
                  <m:r>
                    <a:rPr lang="en-IN" b="0" i="1" smtClean="0">
                      <a:latin typeface="Cambria Math" panose="02040503050406030204" pitchFamily="18" charset="0"/>
                    </a:rPr>
                    <m:t>≤ </m:t>
                  </m:r>
                </m:oMath>
              </a14:m>
              <a:r>
                <a:rPr lang="en-IN" err="1"/>
                <a:t>cur_cnt</a:t>
              </a:r>
              <a:r>
                <a:rPr lang="en-IN"/>
                <a:t>)</a:t>
              </a:r>
            </a:p>
            <a:p>
              <a:r>
                <a:rPr lang="en-IN"/>
                <a:t>If such an </a:t>
              </a:r>
              <a:r>
                <a:rPr lang="en-IN" i="1" err="1"/>
                <a:t>i</a:t>
              </a:r>
              <a:r>
                <a:rPr lang="en-IN"/>
                <a:t> </a:t>
              </a:r>
              <a:r>
                <a:rPr lang="en-IN">
                  <a:solidFill>
                    <a:schemeClr val="accent2">
                      <a:lumMod val="50000"/>
                    </a:schemeClr>
                  </a:solidFill>
                </a:rPr>
                <a:t>cannot</a:t>
              </a:r>
              <a:r>
                <a:rPr lang="en-IN"/>
                <a:t> be found, </a:t>
              </a:r>
              <a:r>
                <a:rPr lang="en-IN">
                  <a:solidFill>
                    <a:srgbClr val="0070C0"/>
                  </a:solidFill>
                </a:rPr>
                <a:t>jump</a:t>
              </a:r>
              <a:r>
                <a:rPr lang="en-IN"/>
                <a:t> to the last step</a:t>
              </a:r>
            </a:p>
          </dgm:t>
        </dgm:pt>
      </mc:Choice>
      <mc:Fallback xmlns="">
        <dgm:pt modelId="{C9023ECB-B4C2-49D6-A7E3-89DDBEF64251}">
          <dgm:prSet phldrT="[Text]"/>
          <dgm:spPr/>
          <dgm:t>
            <a:bodyPr/>
            <a:lstStyle/>
            <a:p>
              <a:r>
                <a:rPr lang="en-IN"/>
                <a:t>(</a:t>
              </a:r>
              <a:r>
                <a:rPr lang="en-IN">
                  <a:solidFill>
                    <a:srgbClr val="00B050"/>
                  </a:solidFill>
                </a:rPr>
                <a:t>done</a:t>
              </a:r>
              <a:r>
                <a:rPr lang="en-IN"/>
                <a:t>[</a:t>
              </a:r>
              <a:r>
                <a:rPr lang="en-IN" err="1"/>
                <a:t>i</a:t>
              </a:r>
              <a:r>
                <a:rPr lang="en-IN"/>
                <a:t>] == </a:t>
              </a:r>
              <a:r>
                <a:rPr lang="en-IN">
                  <a:solidFill>
                    <a:srgbClr val="FF0000"/>
                  </a:solidFill>
                </a:rPr>
                <a:t>false</a:t>
              </a:r>
              <a:r>
                <a:rPr lang="en-IN"/>
                <a:t>) &amp;&amp; (r</a:t>
              </a:r>
              <a:r>
                <a:rPr lang="en-IN" b="0" i="0">
                  <a:latin typeface="Cambria Math" panose="02040503050406030204" pitchFamily="18" charset="0"/>
                </a:rPr>
                <a:t>eqs[i][…]≤ </a:t>
              </a:r>
              <a:r>
                <a:rPr lang="en-IN" err="1"/>
                <a:t>cur_cnt</a:t>
              </a:r>
              <a:r>
                <a:rPr lang="en-IN"/>
                <a:t>)</a:t>
              </a:r>
            </a:p>
            <a:p>
              <a:r>
                <a:rPr lang="en-IN"/>
                <a:t>If such an </a:t>
              </a:r>
              <a:r>
                <a:rPr lang="en-IN" i="1" err="1"/>
                <a:t>i</a:t>
              </a:r>
              <a:r>
                <a:rPr lang="en-IN"/>
                <a:t> </a:t>
              </a:r>
              <a:r>
                <a:rPr lang="en-IN">
                  <a:solidFill>
                    <a:schemeClr val="accent2">
                      <a:lumMod val="50000"/>
                    </a:schemeClr>
                  </a:solidFill>
                </a:rPr>
                <a:t>cannot</a:t>
              </a:r>
              <a:r>
                <a:rPr lang="en-IN"/>
                <a:t> be found, </a:t>
              </a:r>
              <a:r>
                <a:rPr lang="en-IN">
                  <a:solidFill>
                    <a:srgbClr val="0070C0"/>
                  </a:solidFill>
                </a:rPr>
                <a:t>jump</a:t>
              </a:r>
              <a:r>
                <a:rPr lang="en-IN"/>
                <a:t> to the last step</a:t>
              </a:r>
            </a:p>
          </dgm:t>
        </dgm:pt>
      </mc:Fallback>
    </mc:AlternateContent>
    <dgm:pt modelId="{2C658689-5EF4-4057-B599-CC42E49626B8}" type="parTrans" cxnId="{E873C9F6-AADB-425E-8A7E-FA2E69A72B47}">
      <dgm:prSet/>
      <dgm:spPr/>
      <dgm:t>
        <a:bodyPr/>
        <a:lstStyle/>
        <a:p>
          <a:endParaRPr lang="en-IN"/>
        </a:p>
      </dgm:t>
    </dgm:pt>
    <dgm:pt modelId="{425DB0EE-16C3-4726-AFB1-FD25313F1EFE}" type="sibTrans" cxnId="{E873C9F6-AADB-425E-8A7E-FA2E69A72B47}">
      <dgm:prSet/>
      <dgm:spPr/>
      <dgm:t>
        <a:bodyPr/>
        <a:lstStyle/>
        <a:p>
          <a:endParaRPr lang="en-IN"/>
        </a:p>
      </dgm:t>
    </dgm:pt>
    <dgm:pt modelId="{9F9C39E0-617D-493F-A819-206EE743BBB7}">
      <dgm:prSet phldrT="[Text]"/>
      <dgm:spPr/>
      <dgm:t>
        <a:bodyPr/>
        <a:lstStyle/>
        <a:p>
          <a:r>
            <a:rPr lang="en-IN"/>
            <a:t>Update</a:t>
          </a:r>
        </a:p>
      </dgm:t>
    </dgm:pt>
    <dgm:pt modelId="{2C04095B-D804-4333-B4AF-FD92B3338907}" type="parTrans" cxnId="{E70B7B5A-ECB9-48DE-A210-3F4F7D218C83}">
      <dgm:prSet/>
      <dgm:spPr/>
      <dgm:t>
        <a:bodyPr/>
        <a:lstStyle/>
        <a:p>
          <a:endParaRPr lang="en-IN"/>
        </a:p>
      </dgm:t>
    </dgm:pt>
    <dgm:pt modelId="{B78BB922-EC72-4201-9487-1174DB27CA4B}" type="sibTrans" cxnId="{E70B7B5A-ECB9-48DE-A210-3F4F7D218C83}">
      <dgm:prSet/>
      <dgm:spPr/>
      <dgm:t>
        <a:bodyPr/>
        <a:lstStyle/>
        <a:p>
          <a:endParaRPr lang="en-IN"/>
        </a:p>
      </dgm:t>
    </dgm:pt>
    <dgm:pt modelId="{F1633909-FD1B-4E6B-9343-4E6E42C80EDE}">
      <dgm:prSet phldrT="[Text]"/>
      <dgm:spPr/>
      <dgm:t>
        <a:bodyPr/>
        <a:lstStyle/>
        <a:p>
          <a:r>
            <a:rPr lang="en-IN" err="1"/>
            <a:t>cur_cnt</a:t>
          </a:r>
          <a:r>
            <a:rPr lang="en-IN"/>
            <a:t> = </a:t>
          </a:r>
          <a:r>
            <a:rPr lang="en-IN" err="1"/>
            <a:t>cur_cnt</a:t>
          </a:r>
          <a:r>
            <a:rPr lang="en-IN"/>
            <a:t> + </a:t>
          </a:r>
          <a:r>
            <a:rPr lang="en-IN" err="1"/>
            <a:t>acq</a:t>
          </a:r>
          <a:r>
            <a:rPr lang="en-IN"/>
            <a:t>[</a:t>
          </a:r>
          <a:r>
            <a:rPr lang="en-IN" err="1"/>
            <a:t>i</a:t>
          </a:r>
          <a:r>
            <a:rPr lang="en-IN"/>
            <a:t>][…]</a:t>
          </a:r>
        </a:p>
      </dgm:t>
    </dgm:pt>
    <dgm:pt modelId="{12F7B7E1-A166-4714-AB92-0E59962F0673}" type="parTrans" cxnId="{F498AA3E-5521-498D-8D0E-C1B7B2D3C499}">
      <dgm:prSet/>
      <dgm:spPr/>
      <dgm:t>
        <a:bodyPr/>
        <a:lstStyle/>
        <a:p>
          <a:endParaRPr lang="en-IN"/>
        </a:p>
      </dgm:t>
    </dgm:pt>
    <dgm:pt modelId="{1B59E5E6-0048-4EBF-A427-D85C828FB941}" type="sibTrans" cxnId="{F498AA3E-5521-498D-8D0E-C1B7B2D3C499}">
      <dgm:prSet/>
      <dgm:spPr/>
      <dgm:t>
        <a:bodyPr/>
        <a:lstStyle/>
        <a:p>
          <a:endParaRPr lang="en-IN"/>
        </a:p>
      </dgm:t>
    </dgm:pt>
    <dgm:pt modelId="{B5EAE989-FC1A-42C8-9C6D-26307AE0109A}">
      <dgm:prSet phldrT="[Text]"/>
      <dgm:spPr/>
      <dgm:t>
        <a:bodyPr/>
        <a:lstStyle/>
        <a:p>
          <a:r>
            <a:rPr lang="en-IN">
              <a:solidFill>
                <a:srgbClr val="00B050"/>
              </a:solidFill>
            </a:rPr>
            <a:t>done</a:t>
          </a:r>
          <a:r>
            <a:rPr lang="en-IN"/>
            <a:t>[</a:t>
          </a:r>
          <a:r>
            <a:rPr lang="en-IN" err="1"/>
            <a:t>i</a:t>
          </a:r>
          <a:r>
            <a:rPr lang="en-IN"/>
            <a:t>] = </a:t>
          </a:r>
          <a:r>
            <a:rPr lang="en-IN">
              <a:solidFill>
                <a:srgbClr val="0070C0"/>
              </a:solidFill>
            </a:rPr>
            <a:t>true</a:t>
          </a:r>
        </a:p>
      </dgm:t>
    </dgm:pt>
    <dgm:pt modelId="{E76C4320-1F7B-4FBD-B67E-3DD1CF50B215}" type="parTrans" cxnId="{366190D6-6CD6-438B-B23A-4F1980BDF3C7}">
      <dgm:prSet/>
      <dgm:spPr/>
      <dgm:t>
        <a:bodyPr/>
        <a:lstStyle/>
        <a:p>
          <a:endParaRPr lang="en-IN"/>
        </a:p>
      </dgm:t>
    </dgm:pt>
    <dgm:pt modelId="{82B47502-5F2D-4DED-935F-86CA04A8A972}" type="sibTrans" cxnId="{366190D6-6CD6-438B-B23A-4F1980BDF3C7}">
      <dgm:prSet/>
      <dgm:spPr/>
      <dgm:t>
        <a:bodyPr/>
        <a:lstStyle/>
        <a:p>
          <a:endParaRPr lang="en-IN"/>
        </a:p>
      </dgm:t>
    </dgm:pt>
    <dgm:pt modelId="{18A12206-3EBA-447C-9596-BC8BA33F568F}">
      <dgm:prSet phldrT="[Text]"/>
      <dgm:spPr/>
      <dgm:t>
        <a:bodyPr/>
        <a:lstStyle/>
        <a:p>
          <a:r>
            <a:rPr lang="en-IN"/>
            <a:t>Deadlock check</a:t>
          </a:r>
        </a:p>
      </dgm:t>
    </dgm:pt>
    <dgm:pt modelId="{C0430B3F-7938-466A-ADAB-333302ED6ADD}" type="parTrans" cxnId="{921A3573-774C-4C21-B294-B90A599DC6AB}">
      <dgm:prSet/>
      <dgm:spPr/>
      <dgm:t>
        <a:bodyPr/>
        <a:lstStyle/>
        <a:p>
          <a:endParaRPr lang="en-IN"/>
        </a:p>
      </dgm:t>
    </dgm:pt>
    <dgm:pt modelId="{BF52E0E6-EC56-4CF4-8383-3095F65E0322}" type="sibTrans" cxnId="{921A3573-774C-4C21-B294-B90A599DC6AB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FED8406A-6E06-4FEB-B566-8C52EA22E9E1}">
          <dgm:prSet phldrT="[Text]"/>
          <dgm:spPr/>
          <dgm:t>
            <a:bodyPr/>
            <a:lstStyle/>
            <a:p>
              <a:r>
                <a:rPr lang="en-IN"/>
                <a:t>If </a:t>
              </a:r>
              <a14:m>
                <m:oMath xmlns:m="http://schemas.openxmlformats.org/officeDocument/2006/math">
                  <m:r>
                    <a:rPr lang="en-IN" b="0" i="1" smtClean="0">
                      <a:latin typeface="Cambria Math" panose="02040503050406030204" pitchFamily="18" charset="0"/>
                    </a:rPr>
                    <m:t>∀</m:t>
                  </m:r>
                  <m:r>
                    <a:rPr lang="en-IN" b="0" i="1" smtClean="0">
                      <a:latin typeface="Cambria Math" panose="02040503050406030204" pitchFamily="18" charset="0"/>
                    </a:rPr>
                    <m:t>𝑖</m:t>
                  </m:r>
                  <m:r>
                    <a:rPr lang="en-IN" b="0" i="1" smtClean="0">
                      <a:latin typeface="Cambria Math" panose="02040503050406030204" pitchFamily="18" charset="0"/>
                    </a:rPr>
                    <m:t>,  </m:t>
                  </m:r>
                  <m:r>
                    <a:rPr lang="en-IN" b="0" i="1" smtClean="0">
                      <a:solidFill>
                        <a:srgbClr val="00B050"/>
                      </a:solidFill>
                      <a:latin typeface="Cambria Math" panose="02040503050406030204" pitchFamily="18" charset="0"/>
                    </a:rPr>
                    <m:t>𝑑𝑜𝑛𝑒</m:t>
                  </m:r>
                  <m:d>
                    <m:dPr>
                      <m:begChr m:val="["/>
                      <m:endChr m:val="]"/>
                      <m:ctrlPr>
                        <a:rPr lang="en-IN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𝑖</m:t>
                      </m:r>
                    </m:e>
                  </m:d>
                  <m:r>
                    <a:rPr lang="en-IN" b="0" i="1" smtClean="0">
                      <a:latin typeface="Cambria Math" panose="02040503050406030204" pitchFamily="18" charset="0"/>
                    </a:rPr>
                    <m:t>==</m:t>
                  </m:r>
                  <m:r>
                    <a:rPr lang="en-IN" b="0" i="1" smtClean="0">
                      <a:solidFill>
                        <a:srgbClr val="0070C0"/>
                      </a:solidFill>
                      <a:latin typeface="Cambria Math" panose="02040503050406030204" pitchFamily="18" charset="0"/>
                    </a:rPr>
                    <m:t>𝑡𝑟𝑢𝑒</m:t>
                  </m:r>
                  <m:r>
                    <a:rPr lang="en-IN" b="0" i="1" smtClean="0">
                      <a:latin typeface="Cambria Math" panose="02040503050406030204" pitchFamily="18" charset="0"/>
                    </a:rPr>
                    <m:t>  </m:t>
                  </m:r>
                </m:oMath>
              </a14:m>
              <a:r>
                <a:rPr lang="en-IN">
                  <a:sym typeface="Wingdings" panose="05000000000000000000" pitchFamily="2" charset="2"/>
                </a:rPr>
                <a:t> </a:t>
              </a:r>
              <a:r>
                <a:rPr lang="en-IN">
                  <a:solidFill>
                    <a:srgbClr val="C00000"/>
                  </a:solidFill>
                  <a:sym typeface="Wingdings" panose="05000000000000000000" pitchFamily="2" charset="2"/>
                </a:rPr>
                <a:t>NO deadlock </a:t>
              </a:r>
            </a:p>
            <a:p>
              <a:r>
                <a:rPr lang="en-IN">
                  <a:sym typeface="Wingdings" panose="05000000000000000000" pitchFamily="2" charset="2"/>
                </a:rPr>
                <a:t>Else </a:t>
              </a:r>
              <a:r>
                <a:rPr lang="en-IN">
                  <a:solidFill>
                    <a:srgbClr val="FF0000"/>
                  </a:solidFill>
                  <a:sym typeface="Wingdings" panose="05000000000000000000" pitchFamily="2" charset="2"/>
                </a:rPr>
                <a:t>Deadlock</a:t>
              </a:r>
              <a:endParaRPr lang="en-IN">
                <a:solidFill>
                  <a:srgbClr val="FF0000"/>
                </a:solidFill>
              </a:endParaRPr>
            </a:p>
          </dgm:t>
        </dgm:pt>
      </mc:Choice>
      <mc:Fallback xmlns="">
        <dgm:pt modelId="{FED8406A-6E06-4FEB-B566-8C52EA22E9E1}">
          <dgm:prSet phldrT="[Text]"/>
          <dgm:spPr/>
          <dgm:t>
            <a:bodyPr/>
            <a:lstStyle/>
            <a:p>
              <a:r>
                <a:rPr lang="en-IN"/>
                <a:t>If </a:t>
              </a:r>
              <a:r>
                <a:rPr lang="en-IN" b="0" i="0">
                  <a:latin typeface="Cambria Math" panose="02040503050406030204" pitchFamily="18" charset="0"/>
                </a:rPr>
                <a:t>∀𝑖,  </a:t>
              </a:r>
              <a:r>
                <a:rPr lang="en-IN" b="0" i="0">
                  <a:solidFill>
                    <a:srgbClr val="00B050"/>
                  </a:solidFill>
                  <a:latin typeface="Cambria Math" panose="02040503050406030204" pitchFamily="18" charset="0"/>
                </a:rPr>
                <a:t>𝑑𝑜𝑛𝑒</a:t>
              </a:r>
              <a:r>
                <a:rPr lang="en-IN" b="0" i="0">
                  <a:latin typeface="Cambria Math" panose="02040503050406030204" pitchFamily="18" charset="0"/>
                </a:rPr>
                <a:t>[𝑖]==</a:t>
              </a:r>
              <a:r>
                <a:rPr lang="en-IN" b="0" i="0">
                  <a:solidFill>
                    <a:srgbClr val="0070C0"/>
                  </a:solidFill>
                  <a:latin typeface="Cambria Math" panose="02040503050406030204" pitchFamily="18" charset="0"/>
                </a:rPr>
                <a:t>𝑡𝑟𝑢𝑒</a:t>
              </a:r>
              <a:r>
                <a:rPr lang="en-IN" b="0" i="0">
                  <a:latin typeface="Cambria Math" panose="02040503050406030204" pitchFamily="18" charset="0"/>
                </a:rPr>
                <a:t>  </a:t>
              </a:r>
              <a:r>
                <a:rPr lang="en-IN">
                  <a:sym typeface="Wingdings" panose="05000000000000000000" pitchFamily="2" charset="2"/>
                </a:rPr>
                <a:t> </a:t>
              </a:r>
              <a:r>
                <a:rPr lang="en-IN">
                  <a:solidFill>
                    <a:srgbClr val="C00000"/>
                  </a:solidFill>
                  <a:sym typeface="Wingdings" panose="05000000000000000000" pitchFamily="2" charset="2"/>
                </a:rPr>
                <a:t>NO deadlock </a:t>
              </a:r>
            </a:p>
            <a:p>
              <a:r>
                <a:rPr lang="en-IN">
                  <a:sym typeface="Wingdings" panose="05000000000000000000" pitchFamily="2" charset="2"/>
                </a:rPr>
                <a:t>Else </a:t>
              </a:r>
              <a:r>
                <a:rPr lang="en-IN">
                  <a:solidFill>
                    <a:srgbClr val="FF0000"/>
                  </a:solidFill>
                  <a:sym typeface="Wingdings" panose="05000000000000000000" pitchFamily="2" charset="2"/>
                </a:rPr>
                <a:t>Deadlock</a:t>
              </a:r>
              <a:endParaRPr lang="en-IN">
                <a:solidFill>
                  <a:srgbClr val="FF0000"/>
                </a:solidFill>
              </a:endParaRPr>
            </a:p>
          </dgm:t>
        </dgm:pt>
      </mc:Fallback>
    </mc:AlternateContent>
    <dgm:pt modelId="{F022DD42-F218-4C3F-94BF-967C389A5F2B}" type="parTrans" cxnId="{06A01D66-4252-4818-B5D0-4BC2FF424A9D}">
      <dgm:prSet/>
      <dgm:spPr/>
      <dgm:t>
        <a:bodyPr/>
        <a:lstStyle/>
        <a:p>
          <a:endParaRPr lang="en-IN"/>
        </a:p>
      </dgm:t>
    </dgm:pt>
    <dgm:pt modelId="{C81F91E1-FDAB-447F-8194-34D369F258FD}" type="sibTrans" cxnId="{06A01D66-4252-4818-B5D0-4BC2FF424A9D}">
      <dgm:prSet/>
      <dgm:spPr/>
      <dgm:t>
        <a:bodyPr/>
        <a:lstStyle/>
        <a:p>
          <a:endParaRPr lang="en-IN"/>
        </a:p>
      </dgm:t>
    </dgm:pt>
    <dgm:pt modelId="{30B258AE-24BF-499F-8263-CF4527CA5A81}" type="pres">
      <dgm:prSet presAssocID="{B376BBED-679E-4274-9733-67FC5DCB9596}" presName="vert0" presStyleCnt="0">
        <dgm:presLayoutVars>
          <dgm:dir/>
          <dgm:animOne val="branch"/>
          <dgm:animLvl val="lvl"/>
        </dgm:presLayoutVars>
      </dgm:prSet>
      <dgm:spPr/>
    </dgm:pt>
    <dgm:pt modelId="{A5DF6A48-A9EC-4FB1-B5A8-86135D2A48AE}" type="pres">
      <dgm:prSet presAssocID="{9D9E3548-78EF-48EE-987A-B0B3BAC3ECB7}" presName="thickLine" presStyleLbl="alignNode1" presStyleIdx="0" presStyleCnt="4"/>
      <dgm:spPr/>
    </dgm:pt>
    <dgm:pt modelId="{39A59D46-5078-4653-B59B-C45DF8CCD0FE}" type="pres">
      <dgm:prSet presAssocID="{9D9E3548-78EF-48EE-987A-B0B3BAC3ECB7}" presName="horz1" presStyleCnt="0"/>
      <dgm:spPr/>
    </dgm:pt>
    <dgm:pt modelId="{8AB6B65F-C521-4CF1-B2BE-CB139E65E5F7}" type="pres">
      <dgm:prSet presAssocID="{9D9E3548-78EF-48EE-987A-B0B3BAC3ECB7}" presName="tx1" presStyleLbl="revTx" presStyleIdx="0" presStyleCnt="9"/>
      <dgm:spPr/>
    </dgm:pt>
    <dgm:pt modelId="{54B706F3-4E6F-4D04-A3B1-2138C1399A22}" type="pres">
      <dgm:prSet presAssocID="{9D9E3548-78EF-48EE-987A-B0B3BAC3ECB7}" presName="vert1" presStyleCnt="0"/>
      <dgm:spPr/>
    </dgm:pt>
    <dgm:pt modelId="{D4930865-0311-4D9B-A776-D4B677CD1517}" type="pres">
      <dgm:prSet presAssocID="{7ABABF70-A69E-410D-9CCC-A31B21C81298}" presName="vertSpace2a" presStyleCnt="0"/>
      <dgm:spPr/>
    </dgm:pt>
    <dgm:pt modelId="{7576CDEA-CB1B-4955-ACC6-C441F5853DE3}" type="pres">
      <dgm:prSet presAssocID="{7ABABF70-A69E-410D-9CCC-A31B21C81298}" presName="horz2" presStyleCnt="0"/>
      <dgm:spPr/>
    </dgm:pt>
    <dgm:pt modelId="{419547E9-00DE-44F7-A13A-18727A04DB9D}" type="pres">
      <dgm:prSet presAssocID="{7ABABF70-A69E-410D-9CCC-A31B21C81298}" presName="horzSpace2" presStyleCnt="0"/>
      <dgm:spPr/>
    </dgm:pt>
    <dgm:pt modelId="{AB92FB3C-7F96-4AD5-8101-E494A3AECA42}" type="pres">
      <dgm:prSet presAssocID="{7ABABF70-A69E-410D-9CCC-A31B21C81298}" presName="tx2" presStyleLbl="revTx" presStyleIdx="1" presStyleCnt="9"/>
      <dgm:spPr/>
    </dgm:pt>
    <dgm:pt modelId="{CDC9FE1D-573F-4781-804F-606EF8DD2E58}" type="pres">
      <dgm:prSet presAssocID="{7ABABF70-A69E-410D-9CCC-A31B21C81298}" presName="vert2" presStyleCnt="0"/>
      <dgm:spPr/>
    </dgm:pt>
    <dgm:pt modelId="{FB3FD467-4EE6-4637-8B4A-E69AA7442FB7}" type="pres">
      <dgm:prSet presAssocID="{7ABABF70-A69E-410D-9CCC-A31B21C81298}" presName="thinLine2b" presStyleLbl="callout" presStyleIdx="0" presStyleCnt="5"/>
      <dgm:spPr/>
    </dgm:pt>
    <dgm:pt modelId="{1DBEE651-D64F-4A09-B2D1-F24A140F6CB1}" type="pres">
      <dgm:prSet presAssocID="{7ABABF70-A69E-410D-9CCC-A31B21C81298}" presName="vertSpace2b" presStyleCnt="0"/>
      <dgm:spPr/>
    </dgm:pt>
    <dgm:pt modelId="{A77CD7D9-8E46-458C-ACD6-14B650FB10F0}" type="pres">
      <dgm:prSet presAssocID="{EF4C8863-1C36-4ADC-9E8D-6BB08F49E9B0}" presName="thickLine" presStyleLbl="alignNode1" presStyleIdx="1" presStyleCnt="4"/>
      <dgm:spPr/>
    </dgm:pt>
    <dgm:pt modelId="{5E679222-5EDA-442D-A649-D82477225859}" type="pres">
      <dgm:prSet presAssocID="{EF4C8863-1C36-4ADC-9E8D-6BB08F49E9B0}" presName="horz1" presStyleCnt="0"/>
      <dgm:spPr/>
    </dgm:pt>
    <dgm:pt modelId="{836DE649-9ECC-4B74-A61E-9E1C094322AE}" type="pres">
      <dgm:prSet presAssocID="{EF4C8863-1C36-4ADC-9E8D-6BB08F49E9B0}" presName="tx1" presStyleLbl="revTx" presStyleIdx="2" presStyleCnt="9"/>
      <dgm:spPr/>
    </dgm:pt>
    <dgm:pt modelId="{F729A10C-B902-458A-9BE0-8E98EBA83870}" type="pres">
      <dgm:prSet presAssocID="{EF4C8863-1C36-4ADC-9E8D-6BB08F49E9B0}" presName="vert1" presStyleCnt="0"/>
      <dgm:spPr/>
    </dgm:pt>
    <dgm:pt modelId="{21474B71-4B67-4DE9-A0D5-F0F8899BA460}" type="pres">
      <dgm:prSet presAssocID="{C9023ECB-B4C2-49D6-A7E3-89DDBEF64251}" presName="vertSpace2a" presStyleCnt="0"/>
      <dgm:spPr/>
    </dgm:pt>
    <dgm:pt modelId="{9F2F49B5-0E34-4769-ADEB-EA686E50DFA8}" type="pres">
      <dgm:prSet presAssocID="{C9023ECB-B4C2-49D6-A7E3-89DDBEF64251}" presName="horz2" presStyleCnt="0"/>
      <dgm:spPr/>
    </dgm:pt>
    <dgm:pt modelId="{5E6081EF-6B29-46F7-82C9-A4BE430454CC}" type="pres">
      <dgm:prSet presAssocID="{C9023ECB-B4C2-49D6-A7E3-89DDBEF64251}" presName="horzSpace2" presStyleCnt="0"/>
      <dgm:spPr/>
    </dgm:pt>
    <dgm:pt modelId="{F8ABDBBA-1212-4EE7-BB01-09334E8D4951}" type="pres">
      <dgm:prSet presAssocID="{C9023ECB-B4C2-49D6-A7E3-89DDBEF64251}" presName="tx2" presStyleLbl="revTx" presStyleIdx="3" presStyleCnt="9"/>
      <dgm:spPr/>
    </dgm:pt>
    <dgm:pt modelId="{3B40A93F-AE67-4FD2-B084-AFF5E59AE5BA}" type="pres">
      <dgm:prSet presAssocID="{C9023ECB-B4C2-49D6-A7E3-89DDBEF64251}" presName="vert2" presStyleCnt="0"/>
      <dgm:spPr/>
    </dgm:pt>
    <dgm:pt modelId="{069AD398-60FA-416B-9503-84387BA4DFD1}" type="pres">
      <dgm:prSet presAssocID="{C9023ECB-B4C2-49D6-A7E3-89DDBEF64251}" presName="thinLine2b" presStyleLbl="callout" presStyleIdx="1" presStyleCnt="5"/>
      <dgm:spPr/>
    </dgm:pt>
    <dgm:pt modelId="{CAAAC5FE-5B63-4B5B-930F-752280EBC511}" type="pres">
      <dgm:prSet presAssocID="{C9023ECB-B4C2-49D6-A7E3-89DDBEF64251}" presName="vertSpace2b" presStyleCnt="0"/>
      <dgm:spPr/>
    </dgm:pt>
    <dgm:pt modelId="{8A94DEC3-B545-4C00-86EC-5181638CB5D2}" type="pres">
      <dgm:prSet presAssocID="{9F9C39E0-617D-493F-A819-206EE743BBB7}" presName="thickLine" presStyleLbl="alignNode1" presStyleIdx="2" presStyleCnt="4"/>
      <dgm:spPr/>
    </dgm:pt>
    <dgm:pt modelId="{5B1CC6F2-E7C5-4079-85B0-C24156A95D96}" type="pres">
      <dgm:prSet presAssocID="{9F9C39E0-617D-493F-A819-206EE743BBB7}" presName="horz1" presStyleCnt="0"/>
      <dgm:spPr/>
    </dgm:pt>
    <dgm:pt modelId="{FDA92520-D407-451C-8EEA-930A6ACCE883}" type="pres">
      <dgm:prSet presAssocID="{9F9C39E0-617D-493F-A819-206EE743BBB7}" presName="tx1" presStyleLbl="revTx" presStyleIdx="4" presStyleCnt="9"/>
      <dgm:spPr/>
    </dgm:pt>
    <dgm:pt modelId="{525F8474-392D-4FC7-9DB2-C641C2107F8C}" type="pres">
      <dgm:prSet presAssocID="{9F9C39E0-617D-493F-A819-206EE743BBB7}" presName="vert1" presStyleCnt="0"/>
      <dgm:spPr/>
    </dgm:pt>
    <dgm:pt modelId="{C8BD3E61-D155-4B86-A35F-991D28FAD54B}" type="pres">
      <dgm:prSet presAssocID="{F1633909-FD1B-4E6B-9343-4E6E42C80EDE}" presName="vertSpace2a" presStyleCnt="0"/>
      <dgm:spPr/>
    </dgm:pt>
    <dgm:pt modelId="{BDA217A7-CBF0-42C1-B5B5-290E4A193B49}" type="pres">
      <dgm:prSet presAssocID="{F1633909-FD1B-4E6B-9343-4E6E42C80EDE}" presName="horz2" presStyleCnt="0"/>
      <dgm:spPr/>
    </dgm:pt>
    <dgm:pt modelId="{FE64664F-63F4-4FD3-88C3-3201784F61F0}" type="pres">
      <dgm:prSet presAssocID="{F1633909-FD1B-4E6B-9343-4E6E42C80EDE}" presName="horzSpace2" presStyleCnt="0"/>
      <dgm:spPr/>
    </dgm:pt>
    <dgm:pt modelId="{FCA5673B-5AE1-46BA-A1E2-F038C039EE71}" type="pres">
      <dgm:prSet presAssocID="{F1633909-FD1B-4E6B-9343-4E6E42C80EDE}" presName="tx2" presStyleLbl="revTx" presStyleIdx="5" presStyleCnt="9"/>
      <dgm:spPr/>
    </dgm:pt>
    <dgm:pt modelId="{566E735C-1798-4D00-A159-05D2937D6D06}" type="pres">
      <dgm:prSet presAssocID="{F1633909-FD1B-4E6B-9343-4E6E42C80EDE}" presName="vert2" presStyleCnt="0"/>
      <dgm:spPr/>
    </dgm:pt>
    <dgm:pt modelId="{0EA93F67-86E2-4357-954F-790A0B49A35A}" type="pres">
      <dgm:prSet presAssocID="{F1633909-FD1B-4E6B-9343-4E6E42C80EDE}" presName="thinLine2b" presStyleLbl="callout" presStyleIdx="2" presStyleCnt="5"/>
      <dgm:spPr/>
    </dgm:pt>
    <dgm:pt modelId="{26049F8C-611B-456E-BED9-7469C4CD3C19}" type="pres">
      <dgm:prSet presAssocID="{F1633909-FD1B-4E6B-9343-4E6E42C80EDE}" presName="vertSpace2b" presStyleCnt="0"/>
      <dgm:spPr/>
    </dgm:pt>
    <dgm:pt modelId="{BF49D5D4-470C-4589-9E90-6B896F21D332}" type="pres">
      <dgm:prSet presAssocID="{B5EAE989-FC1A-42C8-9C6D-26307AE0109A}" presName="horz2" presStyleCnt="0"/>
      <dgm:spPr/>
    </dgm:pt>
    <dgm:pt modelId="{FBD6AACB-816D-423B-9CA0-EE5EADB4CF9F}" type="pres">
      <dgm:prSet presAssocID="{B5EAE989-FC1A-42C8-9C6D-26307AE0109A}" presName="horzSpace2" presStyleCnt="0"/>
      <dgm:spPr/>
    </dgm:pt>
    <dgm:pt modelId="{E2F5A75B-99F8-4DAF-ACEC-8D96D19B6BC9}" type="pres">
      <dgm:prSet presAssocID="{B5EAE989-FC1A-42C8-9C6D-26307AE0109A}" presName="tx2" presStyleLbl="revTx" presStyleIdx="6" presStyleCnt="9"/>
      <dgm:spPr/>
    </dgm:pt>
    <dgm:pt modelId="{46222F7D-0215-4317-86DE-B4B0AF6D378F}" type="pres">
      <dgm:prSet presAssocID="{B5EAE989-FC1A-42C8-9C6D-26307AE0109A}" presName="vert2" presStyleCnt="0"/>
      <dgm:spPr/>
    </dgm:pt>
    <dgm:pt modelId="{B5B735D4-413D-4438-8301-D2BCB345E789}" type="pres">
      <dgm:prSet presAssocID="{B5EAE989-FC1A-42C8-9C6D-26307AE0109A}" presName="thinLine2b" presStyleLbl="callout" presStyleIdx="3" presStyleCnt="5"/>
      <dgm:spPr/>
    </dgm:pt>
    <dgm:pt modelId="{E4CEB1A5-161C-4C6D-BE4D-9BC982690FAA}" type="pres">
      <dgm:prSet presAssocID="{B5EAE989-FC1A-42C8-9C6D-26307AE0109A}" presName="vertSpace2b" presStyleCnt="0"/>
      <dgm:spPr/>
    </dgm:pt>
    <dgm:pt modelId="{9639DFCE-4173-44A2-8EF8-B9426B4207D0}" type="pres">
      <dgm:prSet presAssocID="{18A12206-3EBA-447C-9596-BC8BA33F568F}" presName="thickLine" presStyleLbl="alignNode1" presStyleIdx="3" presStyleCnt="4"/>
      <dgm:spPr/>
    </dgm:pt>
    <dgm:pt modelId="{1DC878AC-DB09-4DB2-A351-F81BFE89E586}" type="pres">
      <dgm:prSet presAssocID="{18A12206-3EBA-447C-9596-BC8BA33F568F}" presName="horz1" presStyleCnt="0"/>
      <dgm:spPr/>
    </dgm:pt>
    <dgm:pt modelId="{9FB7A9D6-5D4A-4A92-91A2-5176CA347F8A}" type="pres">
      <dgm:prSet presAssocID="{18A12206-3EBA-447C-9596-BC8BA33F568F}" presName="tx1" presStyleLbl="revTx" presStyleIdx="7" presStyleCnt="9"/>
      <dgm:spPr/>
    </dgm:pt>
    <dgm:pt modelId="{A896F779-D96E-4C24-B68C-5D28E4E3279F}" type="pres">
      <dgm:prSet presAssocID="{18A12206-3EBA-447C-9596-BC8BA33F568F}" presName="vert1" presStyleCnt="0"/>
      <dgm:spPr/>
    </dgm:pt>
    <dgm:pt modelId="{2D8A1DE9-34D4-41B6-8374-B8720FBAD38B}" type="pres">
      <dgm:prSet presAssocID="{FED8406A-6E06-4FEB-B566-8C52EA22E9E1}" presName="vertSpace2a" presStyleCnt="0"/>
      <dgm:spPr/>
    </dgm:pt>
    <dgm:pt modelId="{767CEE8C-98E0-4C6E-94B1-50C56102DCFB}" type="pres">
      <dgm:prSet presAssocID="{FED8406A-6E06-4FEB-B566-8C52EA22E9E1}" presName="horz2" presStyleCnt="0"/>
      <dgm:spPr/>
    </dgm:pt>
    <dgm:pt modelId="{63973518-772F-4F67-B2B1-A8043F63D9C4}" type="pres">
      <dgm:prSet presAssocID="{FED8406A-6E06-4FEB-B566-8C52EA22E9E1}" presName="horzSpace2" presStyleCnt="0"/>
      <dgm:spPr/>
    </dgm:pt>
    <dgm:pt modelId="{166E3319-526B-44EF-B5E0-DDBB9EFEB013}" type="pres">
      <dgm:prSet presAssocID="{FED8406A-6E06-4FEB-B566-8C52EA22E9E1}" presName="tx2" presStyleLbl="revTx" presStyleIdx="8" presStyleCnt="9"/>
      <dgm:spPr/>
    </dgm:pt>
    <dgm:pt modelId="{3BE7AB45-0B07-4836-87C8-2A5EC27ACF32}" type="pres">
      <dgm:prSet presAssocID="{FED8406A-6E06-4FEB-B566-8C52EA22E9E1}" presName="vert2" presStyleCnt="0"/>
      <dgm:spPr/>
    </dgm:pt>
    <dgm:pt modelId="{EAE3FC21-F74A-4E72-9EAB-DA8BE6E24E8A}" type="pres">
      <dgm:prSet presAssocID="{FED8406A-6E06-4FEB-B566-8C52EA22E9E1}" presName="thinLine2b" presStyleLbl="callout" presStyleIdx="4" presStyleCnt="5"/>
      <dgm:spPr/>
    </dgm:pt>
    <dgm:pt modelId="{290F9DE0-B9FA-433A-B4C1-3C5090C70FA3}" type="pres">
      <dgm:prSet presAssocID="{FED8406A-6E06-4FEB-B566-8C52EA22E9E1}" presName="vertSpace2b" presStyleCnt="0"/>
      <dgm:spPr/>
    </dgm:pt>
  </dgm:ptLst>
  <dgm:cxnLst>
    <dgm:cxn modelId="{3C1F2908-7138-48DA-89FC-B50E1848800C}" type="presOf" srcId="{9F9C39E0-617D-493F-A819-206EE743BBB7}" destId="{FDA92520-D407-451C-8EEA-930A6ACCE883}" srcOrd="0" destOrd="0" presId="urn:microsoft.com/office/officeart/2008/layout/LinedList"/>
    <dgm:cxn modelId="{939C270A-E248-4764-B158-EEAC75334DA8}" type="presOf" srcId="{C9023ECB-B4C2-49D6-A7E3-89DDBEF64251}" destId="{F8ABDBBA-1212-4EE7-BB01-09334E8D4951}" srcOrd="0" destOrd="0" presId="urn:microsoft.com/office/officeart/2008/layout/LinedList"/>
    <dgm:cxn modelId="{87400727-37AB-4078-90C7-01FA13D4C6F9}" srcId="{B376BBED-679E-4274-9733-67FC5DCB9596}" destId="{9D9E3548-78EF-48EE-987A-B0B3BAC3ECB7}" srcOrd="0" destOrd="0" parTransId="{81058736-DB01-40B1-8009-6C612E10BFA1}" sibTransId="{0E9964D0-E1DA-44D4-87CA-9F0FA1363B43}"/>
    <dgm:cxn modelId="{F498AA3E-5521-498D-8D0E-C1B7B2D3C499}" srcId="{9F9C39E0-617D-493F-A819-206EE743BBB7}" destId="{F1633909-FD1B-4E6B-9343-4E6E42C80EDE}" srcOrd="0" destOrd="0" parTransId="{12F7B7E1-A166-4714-AB92-0E59962F0673}" sibTransId="{1B59E5E6-0048-4EBF-A427-D85C828FB941}"/>
    <dgm:cxn modelId="{1D646642-9EB6-4DD6-9E10-9F58911D501A}" type="presOf" srcId="{EF4C8863-1C36-4ADC-9E8D-6BB08F49E9B0}" destId="{836DE649-9ECC-4B74-A61E-9E1C094322AE}" srcOrd="0" destOrd="0" presId="urn:microsoft.com/office/officeart/2008/layout/LinedList"/>
    <dgm:cxn modelId="{06A01D66-4252-4818-B5D0-4BC2FF424A9D}" srcId="{18A12206-3EBA-447C-9596-BC8BA33F568F}" destId="{FED8406A-6E06-4FEB-B566-8C52EA22E9E1}" srcOrd="0" destOrd="0" parTransId="{F022DD42-F218-4C3F-94BF-967C389A5F2B}" sibTransId="{C81F91E1-FDAB-447F-8194-34D369F258FD}"/>
    <dgm:cxn modelId="{01C7CE6B-A2EF-4CF5-884C-450941637BF0}" srcId="{9D9E3548-78EF-48EE-987A-B0B3BAC3ECB7}" destId="{7ABABF70-A69E-410D-9CCC-A31B21C81298}" srcOrd="0" destOrd="0" parTransId="{D9E4C542-0ACB-4ADC-A3C5-795432B466A9}" sibTransId="{01B3A446-C1D1-47E3-8ABB-646B4B69EA85}"/>
    <dgm:cxn modelId="{E34BF36B-BF09-4251-BCE2-D9D8423C0C35}" type="presOf" srcId="{9D9E3548-78EF-48EE-987A-B0B3BAC3ECB7}" destId="{8AB6B65F-C521-4CF1-B2BE-CB139E65E5F7}" srcOrd="0" destOrd="0" presId="urn:microsoft.com/office/officeart/2008/layout/LinedList"/>
    <dgm:cxn modelId="{921A3573-774C-4C21-B294-B90A599DC6AB}" srcId="{B376BBED-679E-4274-9733-67FC5DCB9596}" destId="{18A12206-3EBA-447C-9596-BC8BA33F568F}" srcOrd="3" destOrd="0" parTransId="{C0430B3F-7938-466A-ADAB-333302ED6ADD}" sibTransId="{BF52E0E6-EC56-4CF4-8383-3095F65E0322}"/>
    <dgm:cxn modelId="{FDACF255-13C0-4ECB-99F9-1D371F420CC0}" srcId="{B376BBED-679E-4274-9733-67FC5DCB9596}" destId="{EF4C8863-1C36-4ADC-9E8D-6BB08F49E9B0}" srcOrd="1" destOrd="0" parTransId="{44223E83-46B9-4B3E-AE5B-20B023BBC22C}" sibTransId="{F3E76329-2706-4F10-B3EF-1FC4C3EC7747}"/>
    <dgm:cxn modelId="{E70B7B5A-ECB9-48DE-A210-3F4F7D218C83}" srcId="{B376BBED-679E-4274-9733-67FC5DCB9596}" destId="{9F9C39E0-617D-493F-A819-206EE743BBB7}" srcOrd="2" destOrd="0" parTransId="{2C04095B-D804-4333-B4AF-FD92B3338907}" sibTransId="{B78BB922-EC72-4201-9487-1174DB27CA4B}"/>
    <dgm:cxn modelId="{4ADFB88D-1F8C-4165-A5D9-7147E8EE9080}" type="presOf" srcId="{18A12206-3EBA-447C-9596-BC8BA33F568F}" destId="{9FB7A9D6-5D4A-4A92-91A2-5176CA347F8A}" srcOrd="0" destOrd="0" presId="urn:microsoft.com/office/officeart/2008/layout/LinedList"/>
    <dgm:cxn modelId="{C85DCFCD-16C2-4B13-9161-19AA0305AC76}" type="presOf" srcId="{FED8406A-6E06-4FEB-B566-8C52EA22E9E1}" destId="{166E3319-526B-44EF-B5E0-DDBB9EFEB013}" srcOrd="0" destOrd="0" presId="urn:microsoft.com/office/officeart/2008/layout/LinedList"/>
    <dgm:cxn modelId="{366190D6-6CD6-438B-B23A-4F1980BDF3C7}" srcId="{9F9C39E0-617D-493F-A819-206EE743BBB7}" destId="{B5EAE989-FC1A-42C8-9C6D-26307AE0109A}" srcOrd="1" destOrd="0" parTransId="{E76C4320-1F7B-4FBD-B67E-3DD1CF50B215}" sibTransId="{82B47502-5F2D-4DED-935F-86CA04A8A972}"/>
    <dgm:cxn modelId="{AD76A8D6-B21A-40B3-8E41-40A8AE368612}" type="presOf" srcId="{7ABABF70-A69E-410D-9CCC-A31B21C81298}" destId="{AB92FB3C-7F96-4AD5-8101-E494A3AECA42}" srcOrd="0" destOrd="0" presId="urn:microsoft.com/office/officeart/2008/layout/LinedList"/>
    <dgm:cxn modelId="{66BFC6DA-62FE-499B-927C-A5DBA6A2F37B}" type="presOf" srcId="{B376BBED-679E-4274-9733-67FC5DCB9596}" destId="{30B258AE-24BF-499F-8263-CF4527CA5A81}" srcOrd="0" destOrd="0" presId="urn:microsoft.com/office/officeart/2008/layout/LinedList"/>
    <dgm:cxn modelId="{477CC7F3-74BA-4757-9667-F021E3AF195C}" type="presOf" srcId="{B5EAE989-FC1A-42C8-9C6D-26307AE0109A}" destId="{E2F5A75B-99F8-4DAF-ACEC-8D96D19B6BC9}" srcOrd="0" destOrd="0" presId="urn:microsoft.com/office/officeart/2008/layout/LinedList"/>
    <dgm:cxn modelId="{E873C9F6-AADB-425E-8A7E-FA2E69A72B47}" srcId="{EF4C8863-1C36-4ADC-9E8D-6BB08F49E9B0}" destId="{C9023ECB-B4C2-49D6-A7E3-89DDBEF64251}" srcOrd="0" destOrd="0" parTransId="{2C658689-5EF4-4057-B599-CC42E49626B8}" sibTransId="{425DB0EE-16C3-4726-AFB1-FD25313F1EFE}"/>
    <dgm:cxn modelId="{72236FFE-15B9-4442-B851-C30323FF1D3D}" type="presOf" srcId="{F1633909-FD1B-4E6B-9343-4E6E42C80EDE}" destId="{FCA5673B-5AE1-46BA-A1E2-F038C039EE71}" srcOrd="0" destOrd="0" presId="urn:microsoft.com/office/officeart/2008/layout/LinedList"/>
    <dgm:cxn modelId="{9ACDBB34-B0E4-494A-AAF6-8EA051637919}" type="presParOf" srcId="{30B258AE-24BF-499F-8263-CF4527CA5A81}" destId="{A5DF6A48-A9EC-4FB1-B5A8-86135D2A48AE}" srcOrd="0" destOrd="0" presId="urn:microsoft.com/office/officeart/2008/layout/LinedList"/>
    <dgm:cxn modelId="{BB5BF234-2505-4E33-95D9-29D52503CFAA}" type="presParOf" srcId="{30B258AE-24BF-499F-8263-CF4527CA5A81}" destId="{39A59D46-5078-4653-B59B-C45DF8CCD0FE}" srcOrd="1" destOrd="0" presId="urn:microsoft.com/office/officeart/2008/layout/LinedList"/>
    <dgm:cxn modelId="{ACE7CFE9-ACF6-4EA2-A90E-2586F2A7F977}" type="presParOf" srcId="{39A59D46-5078-4653-B59B-C45DF8CCD0FE}" destId="{8AB6B65F-C521-4CF1-B2BE-CB139E65E5F7}" srcOrd="0" destOrd="0" presId="urn:microsoft.com/office/officeart/2008/layout/LinedList"/>
    <dgm:cxn modelId="{9AD698E5-7C79-421D-8ED1-D58D88018A2C}" type="presParOf" srcId="{39A59D46-5078-4653-B59B-C45DF8CCD0FE}" destId="{54B706F3-4E6F-4D04-A3B1-2138C1399A22}" srcOrd="1" destOrd="0" presId="urn:microsoft.com/office/officeart/2008/layout/LinedList"/>
    <dgm:cxn modelId="{604A35D2-0861-4249-AA2C-2A20851DE07F}" type="presParOf" srcId="{54B706F3-4E6F-4D04-A3B1-2138C1399A22}" destId="{D4930865-0311-4D9B-A776-D4B677CD1517}" srcOrd="0" destOrd="0" presId="urn:microsoft.com/office/officeart/2008/layout/LinedList"/>
    <dgm:cxn modelId="{72BC5EB4-57A0-4DF6-9954-FCD121E546E4}" type="presParOf" srcId="{54B706F3-4E6F-4D04-A3B1-2138C1399A22}" destId="{7576CDEA-CB1B-4955-ACC6-C441F5853DE3}" srcOrd="1" destOrd="0" presId="urn:microsoft.com/office/officeart/2008/layout/LinedList"/>
    <dgm:cxn modelId="{6506FDC4-D28C-40CD-9FD0-A34191A1F4B7}" type="presParOf" srcId="{7576CDEA-CB1B-4955-ACC6-C441F5853DE3}" destId="{419547E9-00DE-44F7-A13A-18727A04DB9D}" srcOrd="0" destOrd="0" presId="urn:microsoft.com/office/officeart/2008/layout/LinedList"/>
    <dgm:cxn modelId="{7CD3FCD6-8F6D-4445-B661-1C29BD58648B}" type="presParOf" srcId="{7576CDEA-CB1B-4955-ACC6-C441F5853DE3}" destId="{AB92FB3C-7F96-4AD5-8101-E494A3AECA42}" srcOrd="1" destOrd="0" presId="urn:microsoft.com/office/officeart/2008/layout/LinedList"/>
    <dgm:cxn modelId="{193F05CA-9568-4858-8B9D-D0FB321B8E10}" type="presParOf" srcId="{7576CDEA-CB1B-4955-ACC6-C441F5853DE3}" destId="{CDC9FE1D-573F-4781-804F-606EF8DD2E58}" srcOrd="2" destOrd="0" presId="urn:microsoft.com/office/officeart/2008/layout/LinedList"/>
    <dgm:cxn modelId="{D742C584-AC91-4717-AF6E-5E8636381305}" type="presParOf" srcId="{54B706F3-4E6F-4D04-A3B1-2138C1399A22}" destId="{FB3FD467-4EE6-4637-8B4A-E69AA7442FB7}" srcOrd="2" destOrd="0" presId="urn:microsoft.com/office/officeart/2008/layout/LinedList"/>
    <dgm:cxn modelId="{944C6FEB-E00F-4703-ACC2-152670ABBFF1}" type="presParOf" srcId="{54B706F3-4E6F-4D04-A3B1-2138C1399A22}" destId="{1DBEE651-D64F-4A09-B2D1-F24A140F6CB1}" srcOrd="3" destOrd="0" presId="urn:microsoft.com/office/officeart/2008/layout/LinedList"/>
    <dgm:cxn modelId="{F92F1CF9-31F3-46B7-AD82-DF95273B50BB}" type="presParOf" srcId="{30B258AE-24BF-499F-8263-CF4527CA5A81}" destId="{A77CD7D9-8E46-458C-ACD6-14B650FB10F0}" srcOrd="2" destOrd="0" presId="urn:microsoft.com/office/officeart/2008/layout/LinedList"/>
    <dgm:cxn modelId="{0C2A59AF-4BE5-447E-A379-1920508FD19E}" type="presParOf" srcId="{30B258AE-24BF-499F-8263-CF4527CA5A81}" destId="{5E679222-5EDA-442D-A649-D82477225859}" srcOrd="3" destOrd="0" presId="urn:microsoft.com/office/officeart/2008/layout/LinedList"/>
    <dgm:cxn modelId="{71076163-4286-4ADF-B2C1-365B7E55EB86}" type="presParOf" srcId="{5E679222-5EDA-442D-A649-D82477225859}" destId="{836DE649-9ECC-4B74-A61E-9E1C094322AE}" srcOrd="0" destOrd="0" presId="urn:microsoft.com/office/officeart/2008/layout/LinedList"/>
    <dgm:cxn modelId="{CDD3E8B5-C26A-4E94-A574-46834F67B8CB}" type="presParOf" srcId="{5E679222-5EDA-442D-A649-D82477225859}" destId="{F729A10C-B902-458A-9BE0-8E98EBA83870}" srcOrd="1" destOrd="0" presId="urn:microsoft.com/office/officeart/2008/layout/LinedList"/>
    <dgm:cxn modelId="{22C7C3BD-9C43-4E13-AD5B-5E054FA0571C}" type="presParOf" srcId="{F729A10C-B902-458A-9BE0-8E98EBA83870}" destId="{21474B71-4B67-4DE9-A0D5-F0F8899BA460}" srcOrd="0" destOrd="0" presId="urn:microsoft.com/office/officeart/2008/layout/LinedList"/>
    <dgm:cxn modelId="{D59D3C90-87B0-4862-BA49-A875DCBDDB3C}" type="presParOf" srcId="{F729A10C-B902-458A-9BE0-8E98EBA83870}" destId="{9F2F49B5-0E34-4769-ADEB-EA686E50DFA8}" srcOrd="1" destOrd="0" presId="urn:microsoft.com/office/officeart/2008/layout/LinedList"/>
    <dgm:cxn modelId="{8038D287-E166-4C47-99C1-7232A1FE30FF}" type="presParOf" srcId="{9F2F49B5-0E34-4769-ADEB-EA686E50DFA8}" destId="{5E6081EF-6B29-46F7-82C9-A4BE430454CC}" srcOrd="0" destOrd="0" presId="urn:microsoft.com/office/officeart/2008/layout/LinedList"/>
    <dgm:cxn modelId="{404B321F-174D-4C69-8037-1E2BC509AE07}" type="presParOf" srcId="{9F2F49B5-0E34-4769-ADEB-EA686E50DFA8}" destId="{F8ABDBBA-1212-4EE7-BB01-09334E8D4951}" srcOrd="1" destOrd="0" presId="urn:microsoft.com/office/officeart/2008/layout/LinedList"/>
    <dgm:cxn modelId="{28061F50-AEA0-4260-818F-F0668B49122C}" type="presParOf" srcId="{9F2F49B5-0E34-4769-ADEB-EA686E50DFA8}" destId="{3B40A93F-AE67-4FD2-B084-AFF5E59AE5BA}" srcOrd="2" destOrd="0" presId="urn:microsoft.com/office/officeart/2008/layout/LinedList"/>
    <dgm:cxn modelId="{E4FC3A2A-562F-4BAA-8E48-7904F609AE2E}" type="presParOf" srcId="{F729A10C-B902-458A-9BE0-8E98EBA83870}" destId="{069AD398-60FA-416B-9503-84387BA4DFD1}" srcOrd="2" destOrd="0" presId="urn:microsoft.com/office/officeart/2008/layout/LinedList"/>
    <dgm:cxn modelId="{7D3D2F64-D3FE-49FE-B0CB-203F0144D7C2}" type="presParOf" srcId="{F729A10C-B902-458A-9BE0-8E98EBA83870}" destId="{CAAAC5FE-5B63-4B5B-930F-752280EBC511}" srcOrd="3" destOrd="0" presId="urn:microsoft.com/office/officeart/2008/layout/LinedList"/>
    <dgm:cxn modelId="{1D398600-52EC-4923-8729-CCD4BBF58E15}" type="presParOf" srcId="{30B258AE-24BF-499F-8263-CF4527CA5A81}" destId="{8A94DEC3-B545-4C00-86EC-5181638CB5D2}" srcOrd="4" destOrd="0" presId="urn:microsoft.com/office/officeart/2008/layout/LinedList"/>
    <dgm:cxn modelId="{BF9203AB-16FB-412E-B511-5157D2206721}" type="presParOf" srcId="{30B258AE-24BF-499F-8263-CF4527CA5A81}" destId="{5B1CC6F2-E7C5-4079-85B0-C24156A95D96}" srcOrd="5" destOrd="0" presId="urn:microsoft.com/office/officeart/2008/layout/LinedList"/>
    <dgm:cxn modelId="{B54A9915-46E0-47C4-B195-AB954F1AE2F2}" type="presParOf" srcId="{5B1CC6F2-E7C5-4079-85B0-C24156A95D96}" destId="{FDA92520-D407-451C-8EEA-930A6ACCE883}" srcOrd="0" destOrd="0" presId="urn:microsoft.com/office/officeart/2008/layout/LinedList"/>
    <dgm:cxn modelId="{0361C6C8-4FEB-4466-B1B4-01FF0850E1C7}" type="presParOf" srcId="{5B1CC6F2-E7C5-4079-85B0-C24156A95D96}" destId="{525F8474-392D-4FC7-9DB2-C641C2107F8C}" srcOrd="1" destOrd="0" presId="urn:microsoft.com/office/officeart/2008/layout/LinedList"/>
    <dgm:cxn modelId="{02DCE771-EDF8-4BB9-844E-A2BB0987534B}" type="presParOf" srcId="{525F8474-392D-4FC7-9DB2-C641C2107F8C}" destId="{C8BD3E61-D155-4B86-A35F-991D28FAD54B}" srcOrd="0" destOrd="0" presId="urn:microsoft.com/office/officeart/2008/layout/LinedList"/>
    <dgm:cxn modelId="{822C63DE-F5F5-48CA-9045-3BA355F7ECD6}" type="presParOf" srcId="{525F8474-392D-4FC7-9DB2-C641C2107F8C}" destId="{BDA217A7-CBF0-42C1-B5B5-290E4A193B49}" srcOrd="1" destOrd="0" presId="urn:microsoft.com/office/officeart/2008/layout/LinedList"/>
    <dgm:cxn modelId="{B1956D54-9A85-484F-9B31-3A1C08B142C3}" type="presParOf" srcId="{BDA217A7-CBF0-42C1-B5B5-290E4A193B49}" destId="{FE64664F-63F4-4FD3-88C3-3201784F61F0}" srcOrd="0" destOrd="0" presId="urn:microsoft.com/office/officeart/2008/layout/LinedList"/>
    <dgm:cxn modelId="{E0A36BFF-3B93-4F41-BFDE-37818C429D65}" type="presParOf" srcId="{BDA217A7-CBF0-42C1-B5B5-290E4A193B49}" destId="{FCA5673B-5AE1-46BA-A1E2-F038C039EE71}" srcOrd="1" destOrd="0" presId="urn:microsoft.com/office/officeart/2008/layout/LinedList"/>
    <dgm:cxn modelId="{345375FD-BB97-4B96-B159-E9EB6D051CFE}" type="presParOf" srcId="{BDA217A7-CBF0-42C1-B5B5-290E4A193B49}" destId="{566E735C-1798-4D00-A159-05D2937D6D06}" srcOrd="2" destOrd="0" presId="urn:microsoft.com/office/officeart/2008/layout/LinedList"/>
    <dgm:cxn modelId="{8B82E237-0C38-487F-93A8-6BD68686EB8C}" type="presParOf" srcId="{525F8474-392D-4FC7-9DB2-C641C2107F8C}" destId="{0EA93F67-86E2-4357-954F-790A0B49A35A}" srcOrd="2" destOrd="0" presId="urn:microsoft.com/office/officeart/2008/layout/LinedList"/>
    <dgm:cxn modelId="{63A006B3-04C7-4F48-88D2-CAF69BD4BBF3}" type="presParOf" srcId="{525F8474-392D-4FC7-9DB2-C641C2107F8C}" destId="{26049F8C-611B-456E-BED9-7469C4CD3C19}" srcOrd="3" destOrd="0" presId="urn:microsoft.com/office/officeart/2008/layout/LinedList"/>
    <dgm:cxn modelId="{EBEBE44F-2DA5-4E6E-A1C1-A414131726E6}" type="presParOf" srcId="{525F8474-392D-4FC7-9DB2-C641C2107F8C}" destId="{BF49D5D4-470C-4589-9E90-6B896F21D332}" srcOrd="4" destOrd="0" presId="urn:microsoft.com/office/officeart/2008/layout/LinedList"/>
    <dgm:cxn modelId="{A91A2BBE-A7FD-4CCA-9A9E-DA5E315D3BD4}" type="presParOf" srcId="{BF49D5D4-470C-4589-9E90-6B896F21D332}" destId="{FBD6AACB-816D-423B-9CA0-EE5EADB4CF9F}" srcOrd="0" destOrd="0" presId="urn:microsoft.com/office/officeart/2008/layout/LinedList"/>
    <dgm:cxn modelId="{49F98986-B8E0-4316-878C-E1E8C5905B27}" type="presParOf" srcId="{BF49D5D4-470C-4589-9E90-6B896F21D332}" destId="{E2F5A75B-99F8-4DAF-ACEC-8D96D19B6BC9}" srcOrd="1" destOrd="0" presId="urn:microsoft.com/office/officeart/2008/layout/LinedList"/>
    <dgm:cxn modelId="{1A793D63-3C39-4F58-8967-571D22DCD85C}" type="presParOf" srcId="{BF49D5D4-470C-4589-9E90-6B896F21D332}" destId="{46222F7D-0215-4317-86DE-B4B0AF6D378F}" srcOrd="2" destOrd="0" presId="urn:microsoft.com/office/officeart/2008/layout/LinedList"/>
    <dgm:cxn modelId="{2A2D3363-2AB8-4AF0-A937-02088847589C}" type="presParOf" srcId="{525F8474-392D-4FC7-9DB2-C641C2107F8C}" destId="{B5B735D4-413D-4438-8301-D2BCB345E789}" srcOrd="5" destOrd="0" presId="urn:microsoft.com/office/officeart/2008/layout/LinedList"/>
    <dgm:cxn modelId="{36F60694-DCCD-4840-9A5A-EA500398A97E}" type="presParOf" srcId="{525F8474-392D-4FC7-9DB2-C641C2107F8C}" destId="{E4CEB1A5-161C-4C6D-BE4D-9BC982690FAA}" srcOrd="6" destOrd="0" presId="urn:microsoft.com/office/officeart/2008/layout/LinedList"/>
    <dgm:cxn modelId="{45CFA29B-AA68-4F49-943B-E405D1125CC5}" type="presParOf" srcId="{30B258AE-24BF-499F-8263-CF4527CA5A81}" destId="{9639DFCE-4173-44A2-8EF8-B9426B4207D0}" srcOrd="6" destOrd="0" presId="urn:microsoft.com/office/officeart/2008/layout/LinedList"/>
    <dgm:cxn modelId="{58BBC6FD-1BEB-47F0-AD1F-45010364D1D2}" type="presParOf" srcId="{30B258AE-24BF-499F-8263-CF4527CA5A81}" destId="{1DC878AC-DB09-4DB2-A351-F81BFE89E586}" srcOrd="7" destOrd="0" presId="urn:microsoft.com/office/officeart/2008/layout/LinedList"/>
    <dgm:cxn modelId="{654982B8-D65C-48E9-936A-24933F186A23}" type="presParOf" srcId="{1DC878AC-DB09-4DB2-A351-F81BFE89E586}" destId="{9FB7A9D6-5D4A-4A92-91A2-5176CA347F8A}" srcOrd="0" destOrd="0" presId="urn:microsoft.com/office/officeart/2008/layout/LinedList"/>
    <dgm:cxn modelId="{56F7E690-6CBC-45C6-9BB4-F2A9003258C2}" type="presParOf" srcId="{1DC878AC-DB09-4DB2-A351-F81BFE89E586}" destId="{A896F779-D96E-4C24-B68C-5D28E4E3279F}" srcOrd="1" destOrd="0" presId="urn:microsoft.com/office/officeart/2008/layout/LinedList"/>
    <dgm:cxn modelId="{BB8992D6-B2CE-4577-9A24-AAE5F58988F2}" type="presParOf" srcId="{A896F779-D96E-4C24-B68C-5D28E4E3279F}" destId="{2D8A1DE9-34D4-41B6-8374-B8720FBAD38B}" srcOrd="0" destOrd="0" presId="urn:microsoft.com/office/officeart/2008/layout/LinedList"/>
    <dgm:cxn modelId="{F9A5CF54-F321-45F6-AA7A-7E526DEE05D4}" type="presParOf" srcId="{A896F779-D96E-4C24-B68C-5D28E4E3279F}" destId="{767CEE8C-98E0-4C6E-94B1-50C56102DCFB}" srcOrd="1" destOrd="0" presId="urn:microsoft.com/office/officeart/2008/layout/LinedList"/>
    <dgm:cxn modelId="{BFB1F6AA-7E78-40A5-984A-BC05586DF993}" type="presParOf" srcId="{767CEE8C-98E0-4C6E-94B1-50C56102DCFB}" destId="{63973518-772F-4F67-B2B1-A8043F63D9C4}" srcOrd="0" destOrd="0" presId="urn:microsoft.com/office/officeart/2008/layout/LinedList"/>
    <dgm:cxn modelId="{4570442E-359B-4AE1-8B70-A7B2D5812B7E}" type="presParOf" srcId="{767CEE8C-98E0-4C6E-94B1-50C56102DCFB}" destId="{166E3319-526B-44EF-B5E0-DDBB9EFEB013}" srcOrd="1" destOrd="0" presId="urn:microsoft.com/office/officeart/2008/layout/LinedList"/>
    <dgm:cxn modelId="{19C4A574-EBE8-464C-BCFB-197BFC7571CD}" type="presParOf" srcId="{767CEE8C-98E0-4C6E-94B1-50C56102DCFB}" destId="{3BE7AB45-0B07-4836-87C8-2A5EC27ACF32}" srcOrd="2" destOrd="0" presId="urn:microsoft.com/office/officeart/2008/layout/LinedList"/>
    <dgm:cxn modelId="{827353B1-87F0-47AC-9E12-BCD041BF88C1}" type="presParOf" srcId="{A896F779-D96E-4C24-B68C-5D28E4E3279F}" destId="{EAE3FC21-F74A-4E72-9EAB-DA8BE6E24E8A}" srcOrd="2" destOrd="0" presId="urn:microsoft.com/office/officeart/2008/layout/LinedList"/>
    <dgm:cxn modelId="{F75F37FC-0E59-42AE-9D92-11814513EE75}" type="presParOf" srcId="{A896F779-D96E-4C24-B68C-5D28E4E3279F}" destId="{290F9DE0-B9FA-433A-B4C1-3C5090C70FA3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376BBED-679E-4274-9733-67FC5DCB959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D9E3548-78EF-48EE-987A-B0B3BAC3ECB7}">
      <dgm:prSet phldrT="[Text]"/>
      <dgm:spPr/>
      <dgm:t>
        <a:bodyPr/>
        <a:lstStyle/>
        <a:p>
          <a:r>
            <a:rPr lang="en-IN"/>
            <a:t>Initialize</a:t>
          </a:r>
        </a:p>
      </dgm:t>
    </dgm:pt>
    <dgm:pt modelId="{81058736-DB01-40B1-8009-6C612E10BFA1}" type="parTrans" cxnId="{87400727-37AB-4078-90C7-01FA13D4C6F9}">
      <dgm:prSet/>
      <dgm:spPr/>
      <dgm:t>
        <a:bodyPr/>
        <a:lstStyle/>
        <a:p>
          <a:endParaRPr lang="en-IN"/>
        </a:p>
      </dgm:t>
    </dgm:pt>
    <dgm:pt modelId="{0E9964D0-E1DA-44D4-87CA-9F0FA1363B43}" type="sibTrans" cxnId="{87400727-37AB-4078-90C7-01FA13D4C6F9}">
      <dgm:prSet/>
      <dgm:spPr/>
      <dgm:t>
        <a:bodyPr/>
        <a:lstStyle/>
        <a:p>
          <a:endParaRPr lang="en-IN"/>
        </a:p>
      </dgm:t>
    </dgm:pt>
    <dgm:pt modelId="{EF4C8863-1C36-4ADC-9E8D-6BB08F49E9B0}">
      <dgm:prSet phldrT="[Text]"/>
      <dgm:spPr/>
      <dgm:t>
        <a:bodyPr/>
        <a:lstStyle/>
        <a:p>
          <a:r>
            <a:rPr lang="en-IN"/>
            <a:t>Find an </a:t>
          </a:r>
          <a:r>
            <a:rPr lang="en-IN" i="1" err="1"/>
            <a:t>i</a:t>
          </a:r>
          <a:r>
            <a:rPr lang="en-IN"/>
            <a:t> such that</a:t>
          </a:r>
        </a:p>
      </dgm:t>
    </dgm:pt>
    <dgm:pt modelId="{44223E83-46B9-4B3E-AE5B-20B023BBC22C}" type="parTrans" cxnId="{FDACF255-13C0-4ECB-99F9-1D371F420CC0}">
      <dgm:prSet/>
      <dgm:spPr/>
      <dgm:t>
        <a:bodyPr/>
        <a:lstStyle/>
        <a:p>
          <a:endParaRPr lang="en-IN"/>
        </a:p>
      </dgm:t>
    </dgm:pt>
    <dgm:pt modelId="{F3E76329-2706-4F10-B3EF-1FC4C3EC7747}" type="sibTrans" cxnId="{FDACF255-13C0-4ECB-99F9-1D371F420CC0}">
      <dgm:prSet/>
      <dgm:spPr/>
      <dgm:t>
        <a:bodyPr/>
        <a:lstStyle/>
        <a:p>
          <a:endParaRPr lang="en-IN"/>
        </a:p>
      </dgm:t>
    </dgm:pt>
    <dgm:pt modelId="{7ABABF70-A69E-410D-9CCC-A31B21C81298}">
      <dgm:prSet phldrT="[Text]"/>
      <dgm:spPr>
        <a:blipFill>
          <a:blip xmlns:r="http://schemas.openxmlformats.org/officeDocument/2006/relationships" r:embed="rId1"/>
          <a:stretch>
            <a:fillRect l="-1331" t="-4469" b="-3352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D9E4C542-0ACB-4ADC-A3C5-795432B466A9}" type="parTrans" cxnId="{01C7CE6B-A2EF-4CF5-884C-450941637BF0}">
      <dgm:prSet/>
      <dgm:spPr/>
      <dgm:t>
        <a:bodyPr/>
        <a:lstStyle/>
        <a:p>
          <a:endParaRPr lang="en-IN"/>
        </a:p>
      </dgm:t>
    </dgm:pt>
    <dgm:pt modelId="{01B3A446-C1D1-47E3-8ABB-646B4B69EA85}" type="sibTrans" cxnId="{01C7CE6B-A2EF-4CF5-884C-450941637BF0}">
      <dgm:prSet/>
      <dgm:spPr/>
      <dgm:t>
        <a:bodyPr/>
        <a:lstStyle/>
        <a:p>
          <a:endParaRPr lang="en-IN"/>
        </a:p>
      </dgm:t>
    </dgm:pt>
    <dgm:pt modelId="{C9023ECB-B4C2-49D6-A7E3-89DDBEF64251}">
      <dgm:prSet phldrT="[Text]"/>
      <dgm:spPr>
        <a:blipFill>
          <a:blip xmlns:r="http://schemas.openxmlformats.org/officeDocument/2006/relationships" r:embed="rId2"/>
          <a:stretch>
            <a:fillRect l="-1331" t="-4469" b="-3352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C658689-5EF4-4057-B599-CC42E49626B8}" type="parTrans" cxnId="{E873C9F6-AADB-425E-8A7E-FA2E69A72B47}">
      <dgm:prSet/>
      <dgm:spPr/>
      <dgm:t>
        <a:bodyPr/>
        <a:lstStyle/>
        <a:p>
          <a:endParaRPr lang="en-IN"/>
        </a:p>
      </dgm:t>
    </dgm:pt>
    <dgm:pt modelId="{425DB0EE-16C3-4726-AFB1-FD25313F1EFE}" type="sibTrans" cxnId="{E873C9F6-AADB-425E-8A7E-FA2E69A72B47}">
      <dgm:prSet/>
      <dgm:spPr/>
      <dgm:t>
        <a:bodyPr/>
        <a:lstStyle/>
        <a:p>
          <a:endParaRPr lang="en-IN"/>
        </a:p>
      </dgm:t>
    </dgm:pt>
    <dgm:pt modelId="{9F9C39E0-617D-493F-A819-206EE743BBB7}">
      <dgm:prSet phldrT="[Text]"/>
      <dgm:spPr/>
      <dgm:t>
        <a:bodyPr/>
        <a:lstStyle/>
        <a:p>
          <a:r>
            <a:rPr lang="en-IN"/>
            <a:t>Update</a:t>
          </a:r>
        </a:p>
      </dgm:t>
    </dgm:pt>
    <dgm:pt modelId="{2C04095B-D804-4333-B4AF-FD92B3338907}" type="parTrans" cxnId="{E70B7B5A-ECB9-48DE-A210-3F4F7D218C83}">
      <dgm:prSet/>
      <dgm:spPr/>
      <dgm:t>
        <a:bodyPr/>
        <a:lstStyle/>
        <a:p>
          <a:endParaRPr lang="en-IN"/>
        </a:p>
      </dgm:t>
    </dgm:pt>
    <dgm:pt modelId="{B78BB922-EC72-4201-9487-1174DB27CA4B}" type="sibTrans" cxnId="{E70B7B5A-ECB9-48DE-A210-3F4F7D218C83}">
      <dgm:prSet/>
      <dgm:spPr/>
      <dgm:t>
        <a:bodyPr/>
        <a:lstStyle/>
        <a:p>
          <a:endParaRPr lang="en-IN"/>
        </a:p>
      </dgm:t>
    </dgm:pt>
    <dgm:pt modelId="{F1633909-FD1B-4E6B-9343-4E6E42C80EDE}">
      <dgm:prSet phldrT="[Text]"/>
      <dgm:spPr/>
      <dgm:t>
        <a:bodyPr/>
        <a:lstStyle/>
        <a:p>
          <a:r>
            <a:rPr lang="en-IN" err="1"/>
            <a:t>cur_cnt</a:t>
          </a:r>
          <a:r>
            <a:rPr lang="en-IN"/>
            <a:t> = </a:t>
          </a:r>
          <a:r>
            <a:rPr lang="en-IN" err="1"/>
            <a:t>cur_cnt</a:t>
          </a:r>
          <a:r>
            <a:rPr lang="en-IN"/>
            <a:t> + </a:t>
          </a:r>
          <a:r>
            <a:rPr lang="en-IN" err="1"/>
            <a:t>acq</a:t>
          </a:r>
          <a:r>
            <a:rPr lang="en-IN"/>
            <a:t>[</a:t>
          </a:r>
          <a:r>
            <a:rPr lang="en-IN" err="1"/>
            <a:t>i</a:t>
          </a:r>
          <a:r>
            <a:rPr lang="en-IN"/>
            <a:t>][…]</a:t>
          </a:r>
        </a:p>
      </dgm:t>
    </dgm:pt>
    <dgm:pt modelId="{12F7B7E1-A166-4714-AB92-0E59962F0673}" type="parTrans" cxnId="{F498AA3E-5521-498D-8D0E-C1B7B2D3C499}">
      <dgm:prSet/>
      <dgm:spPr/>
      <dgm:t>
        <a:bodyPr/>
        <a:lstStyle/>
        <a:p>
          <a:endParaRPr lang="en-IN"/>
        </a:p>
      </dgm:t>
    </dgm:pt>
    <dgm:pt modelId="{1B59E5E6-0048-4EBF-A427-D85C828FB941}" type="sibTrans" cxnId="{F498AA3E-5521-498D-8D0E-C1B7B2D3C499}">
      <dgm:prSet/>
      <dgm:spPr/>
      <dgm:t>
        <a:bodyPr/>
        <a:lstStyle/>
        <a:p>
          <a:endParaRPr lang="en-IN"/>
        </a:p>
      </dgm:t>
    </dgm:pt>
    <dgm:pt modelId="{B5EAE989-FC1A-42C8-9C6D-26307AE0109A}">
      <dgm:prSet phldrT="[Text]"/>
      <dgm:spPr/>
      <dgm:t>
        <a:bodyPr/>
        <a:lstStyle/>
        <a:p>
          <a:r>
            <a:rPr lang="en-IN">
              <a:solidFill>
                <a:srgbClr val="00B050"/>
              </a:solidFill>
            </a:rPr>
            <a:t>done</a:t>
          </a:r>
          <a:r>
            <a:rPr lang="en-IN"/>
            <a:t>[</a:t>
          </a:r>
          <a:r>
            <a:rPr lang="en-IN" err="1"/>
            <a:t>i</a:t>
          </a:r>
          <a:r>
            <a:rPr lang="en-IN"/>
            <a:t>] = </a:t>
          </a:r>
          <a:r>
            <a:rPr lang="en-IN">
              <a:solidFill>
                <a:srgbClr val="0070C0"/>
              </a:solidFill>
            </a:rPr>
            <a:t>true</a:t>
          </a:r>
        </a:p>
      </dgm:t>
    </dgm:pt>
    <dgm:pt modelId="{E76C4320-1F7B-4FBD-B67E-3DD1CF50B215}" type="parTrans" cxnId="{366190D6-6CD6-438B-B23A-4F1980BDF3C7}">
      <dgm:prSet/>
      <dgm:spPr/>
      <dgm:t>
        <a:bodyPr/>
        <a:lstStyle/>
        <a:p>
          <a:endParaRPr lang="en-IN"/>
        </a:p>
      </dgm:t>
    </dgm:pt>
    <dgm:pt modelId="{82B47502-5F2D-4DED-935F-86CA04A8A972}" type="sibTrans" cxnId="{366190D6-6CD6-438B-B23A-4F1980BDF3C7}">
      <dgm:prSet/>
      <dgm:spPr/>
      <dgm:t>
        <a:bodyPr/>
        <a:lstStyle/>
        <a:p>
          <a:endParaRPr lang="en-IN"/>
        </a:p>
      </dgm:t>
    </dgm:pt>
    <dgm:pt modelId="{18A12206-3EBA-447C-9596-BC8BA33F568F}">
      <dgm:prSet phldrT="[Text]"/>
      <dgm:spPr/>
      <dgm:t>
        <a:bodyPr/>
        <a:lstStyle/>
        <a:p>
          <a:r>
            <a:rPr lang="en-IN"/>
            <a:t>Deadlock check</a:t>
          </a:r>
        </a:p>
      </dgm:t>
    </dgm:pt>
    <dgm:pt modelId="{C0430B3F-7938-466A-ADAB-333302ED6ADD}" type="parTrans" cxnId="{921A3573-774C-4C21-B294-B90A599DC6AB}">
      <dgm:prSet/>
      <dgm:spPr/>
      <dgm:t>
        <a:bodyPr/>
        <a:lstStyle/>
        <a:p>
          <a:endParaRPr lang="en-IN"/>
        </a:p>
      </dgm:t>
    </dgm:pt>
    <dgm:pt modelId="{BF52E0E6-EC56-4CF4-8383-3095F65E0322}" type="sibTrans" cxnId="{921A3573-774C-4C21-B294-B90A599DC6AB}">
      <dgm:prSet/>
      <dgm:spPr/>
      <dgm:t>
        <a:bodyPr/>
        <a:lstStyle/>
        <a:p>
          <a:endParaRPr lang="en-IN"/>
        </a:p>
      </dgm:t>
    </dgm:pt>
    <dgm:pt modelId="{FED8406A-6E06-4FEB-B566-8C52EA22E9E1}">
      <dgm:prSet phldrT="[Text]"/>
      <dgm:spPr>
        <a:blipFill>
          <a:blip xmlns:r="http://schemas.openxmlformats.org/officeDocument/2006/relationships" r:embed="rId3"/>
          <a:stretch>
            <a:fillRect l="-1331" t="-4469" b="-3352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022DD42-F218-4C3F-94BF-967C389A5F2B}" type="parTrans" cxnId="{06A01D66-4252-4818-B5D0-4BC2FF424A9D}">
      <dgm:prSet/>
      <dgm:spPr/>
      <dgm:t>
        <a:bodyPr/>
        <a:lstStyle/>
        <a:p>
          <a:endParaRPr lang="en-IN"/>
        </a:p>
      </dgm:t>
    </dgm:pt>
    <dgm:pt modelId="{C81F91E1-FDAB-447F-8194-34D369F258FD}" type="sibTrans" cxnId="{06A01D66-4252-4818-B5D0-4BC2FF424A9D}">
      <dgm:prSet/>
      <dgm:spPr/>
      <dgm:t>
        <a:bodyPr/>
        <a:lstStyle/>
        <a:p>
          <a:endParaRPr lang="en-IN"/>
        </a:p>
      </dgm:t>
    </dgm:pt>
    <dgm:pt modelId="{30B258AE-24BF-499F-8263-CF4527CA5A81}" type="pres">
      <dgm:prSet presAssocID="{B376BBED-679E-4274-9733-67FC5DCB9596}" presName="vert0" presStyleCnt="0">
        <dgm:presLayoutVars>
          <dgm:dir/>
          <dgm:animOne val="branch"/>
          <dgm:animLvl val="lvl"/>
        </dgm:presLayoutVars>
      </dgm:prSet>
      <dgm:spPr/>
    </dgm:pt>
    <dgm:pt modelId="{A5DF6A48-A9EC-4FB1-B5A8-86135D2A48AE}" type="pres">
      <dgm:prSet presAssocID="{9D9E3548-78EF-48EE-987A-B0B3BAC3ECB7}" presName="thickLine" presStyleLbl="alignNode1" presStyleIdx="0" presStyleCnt="4"/>
      <dgm:spPr/>
    </dgm:pt>
    <dgm:pt modelId="{39A59D46-5078-4653-B59B-C45DF8CCD0FE}" type="pres">
      <dgm:prSet presAssocID="{9D9E3548-78EF-48EE-987A-B0B3BAC3ECB7}" presName="horz1" presStyleCnt="0"/>
      <dgm:spPr/>
    </dgm:pt>
    <dgm:pt modelId="{8AB6B65F-C521-4CF1-B2BE-CB139E65E5F7}" type="pres">
      <dgm:prSet presAssocID="{9D9E3548-78EF-48EE-987A-B0B3BAC3ECB7}" presName="tx1" presStyleLbl="revTx" presStyleIdx="0" presStyleCnt="9"/>
      <dgm:spPr/>
    </dgm:pt>
    <dgm:pt modelId="{54B706F3-4E6F-4D04-A3B1-2138C1399A22}" type="pres">
      <dgm:prSet presAssocID="{9D9E3548-78EF-48EE-987A-B0B3BAC3ECB7}" presName="vert1" presStyleCnt="0"/>
      <dgm:spPr/>
    </dgm:pt>
    <dgm:pt modelId="{D4930865-0311-4D9B-A776-D4B677CD1517}" type="pres">
      <dgm:prSet presAssocID="{7ABABF70-A69E-410D-9CCC-A31B21C81298}" presName="vertSpace2a" presStyleCnt="0"/>
      <dgm:spPr/>
    </dgm:pt>
    <dgm:pt modelId="{7576CDEA-CB1B-4955-ACC6-C441F5853DE3}" type="pres">
      <dgm:prSet presAssocID="{7ABABF70-A69E-410D-9CCC-A31B21C81298}" presName="horz2" presStyleCnt="0"/>
      <dgm:spPr/>
    </dgm:pt>
    <dgm:pt modelId="{419547E9-00DE-44F7-A13A-18727A04DB9D}" type="pres">
      <dgm:prSet presAssocID="{7ABABF70-A69E-410D-9CCC-A31B21C81298}" presName="horzSpace2" presStyleCnt="0"/>
      <dgm:spPr/>
    </dgm:pt>
    <dgm:pt modelId="{AB92FB3C-7F96-4AD5-8101-E494A3AECA42}" type="pres">
      <dgm:prSet presAssocID="{7ABABF70-A69E-410D-9CCC-A31B21C81298}" presName="tx2" presStyleLbl="revTx" presStyleIdx="1" presStyleCnt="9"/>
      <dgm:spPr/>
    </dgm:pt>
    <dgm:pt modelId="{CDC9FE1D-573F-4781-804F-606EF8DD2E58}" type="pres">
      <dgm:prSet presAssocID="{7ABABF70-A69E-410D-9CCC-A31B21C81298}" presName="vert2" presStyleCnt="0"/>
      <dgm:spPr/>
    </dgm:pt>
    <dgm:pt modelId="{FB3FD467-4EE6-4637-8B4A-E69AA7442FB7}" type="pres">
      <dgm:prSet presAssocID="{7ABABF70-A69E-410D-9CCC-A31B21C81298}" presName="thinLine2b" presStyleLbl="callout" presStyleIdx="0" presStyleCnt="5"/>
      <dgm:spPr/>
    </dgm:pt>
    <dgm:pt modelId="{1DBEE651-D64F-4A09-B2D1-F24A140F6CB1}" type="pres">
      <dgm:prSet presAssocID="{7ABABF70-A69E-410D-9CCC-A31B21C81298}" presName="vertSpace2b" presStyleCnt="0"/>
      <dgm:spPr/>
    </dgm:pt>
    <dgm:pt modelId="{A77CD7D9-8E46-458C-ACD6-14B650FB10F0}" type="pres">
      <dgm:prSet presAssocID="{EF4C8863-1C36-4ADC-9E8D-6BB08F49E9B0}" presName="thickLine" presStyleLbl="alignNode1" presStyleIdx="1" presStyleCnt="4"/>
      <dgm:spPr/>
    </dgm:pt>
    <dgm:pt modelId="{5E679222-5EDA-442D-A649-D82477225859}" type="pres">
      <dgm:prSet presAssocID="{EF4C8863-1C36-4ADC-9E8D-6BB08F49E9B0}" presName="horz1" presStyleCnt="0"/>
      <dgm:spPr/>
    </dgm:pt>
    <dgm:pt modelId="{836DE649-9ECC-4B74-A61E-9E1C094322AE}" type="pres">
      <dgm:prSet presAssocID="{EF4C8863-1C36-4ADC-9E8D-6BB08F49E9B0}" presName="tx1" presStyleLbl="revTx" presStyleIdx="2" presStyleCnt="9"/>
      <dgm:spPr/>
    </dgm:pt>
    <dgm:pt modelId="{F729A10C-B902-458A-9BE0-8E98EBA83870}" type="pres">
      <dgm:prSet presAssocID="{EF4C8863-1C36-4ADC-9E8D-6BB08F49E9B0}" presName="vert1" presStyleCnt="0"/>
      <dgm:spPr/>
    </dgm:pt>
    <dgm:pt modelId="{21474B71-4B67-4DE9-A0D5-F0F8899BA460}" type="pres">
      <dgm:prSet presAssocID="{C9023ECB-B4C2-49D6-A7E3-89DDBEF64251}" presName="vertSpace2a" presStyleCnt="0"/>
      <dgm:spPr/>
    </dgm:pt>
    <dgm:pt modelId="{9F2F49B5-0E34-4769-ADEB-EA686E50DFA8}" type="pres">
      <dgm:prSet presAssocID="{C9023ECB-B4C2-49D6-A7E3-89DDBEF64251}" presName="horz2" presStyleCnt="0"/>
      <dgm:spPr/>
    </dgm:pt>
    <dgm:pt modelId="{5E6081EF-6B29-46F7-82C9-A4BE430454CC}" type="pres">
      <dgm:prSet presAssocID="{C9023ECB-B4C2-49D6-A7E3-89DDBEF64251}" presName="horzSpace2" presStyleCnt="0"/>
      <dgm:spPr/>
    </dgm:pt>
    <dgm:pt modelId="{F8ABDBBA-1212-4EE7-BB01-09334E8D4951}" type="pres">
      <dgm:prSet presAssocID="{C9023ECB-B4C2-49D6-A7E3-89DDBEF64251}" presName="tx2" presStyleLbl="revTx" presStyleIdx="3" presStyleCnt="9"/>
      <dgm:spPr/>
    </dgm:pt>
    <dgm:pt modelId="{3B40A93F-AE67-4FD2-B084-AFF5E59AE5BA}" type="pres">
      <dgm:prSet presAssocID="{C9023ECB-B4C2-49D6-A7E3-89DDBEF64251}" presName="vert2" presStyleCnt="0"/>
      <dgm:spPr/>
    </dgm:pt>
    <dgm:pt modelId="{069AD398-60FA-416B-9503-84387BA4DFD1}" type="pres">
      <dgm:prSet presAssocID="{C9023ECB-B4C2-49D6-A7E3-89DDBEF64251}" presName="thinLine2b" presStyleLbl="callout" presStyleIdx="1" presStyleCnt="5"/>
      <dgm:spPr/>
    </dgm:pt>
    <dgm:pt modelId="{CAAAC5FE-5B63-4B5B-930F-752280EBC511}" type="pres">
      <dgm:prSet presAssocID="{C9023ECB-B4C2-49D6-A7E3-89DDBEF64251}" presName="vertSpace2b" presStyleCnt="0"/>
      <dgm:spPr/>
    </dgm:pt>
    <dgm:pt modelId="{8A94DEC3-B545-4C00-86EC-5181638CB5D2}" type="pres">
      <dgm:prSet presAssocID="{9F9C39E0-617D-493F-A819-206EE743BBB7}" presName="thickLine" presStyleLbl="alignNode1" presStyleIdx="2" presStyleCnt="4"/>
      <dgm:spPr/>
    </dgm:pt>
    <dgm:pt modelId="{5B1CC6F2-E7C5-4079-85B0-C24156A95D96}" type="pres">
      <dgm:prSet presAssocID="{9F9C39E0-617D-493F-A819-206EE743BBB7}" presName="horz1" presStyleCnt="0"/>
      <dgm:spPr/>
    </dgm:pt>
    <dgm:pt modelId="{FDA92520-D407-451C-8EEA-930A6ACCE883}" type="pres">
      <dgm:prSet presAssocID="{9F9C39E0-617D-493F-A819-206EE743BBB7}" presName="tx1" presStyleLbl="revTx" presStyleIdx="4" presStyleCnt="9"/>
      <dgm:spPr/>
    </dgm:pt>
    <dgm:pt modelId="{525F8474-392D-4FC7-9DB2-C641C2107F8C}" type="pres">
      <dgm:prSet presAssocID="{9F9C39E0-617D-493F-A819-206EE743BBB7}" presName="vert1" presStyleCnt="0"/>
      <dgm:spPr/>
    </dgm:pt>
    <dgm:pt modelId="{C8BD3E61-D155-4B86-A35F-991D28FAD54B}" type="pres">
      <dgm:prSet presAssocID="{F1633909-FD1B-4E6B-9343-4E6E42C80EDE}" presName="vertSpace2a" presStyleCnt="0"/>
      <dgm:spPr/>
    </dgm:pt>
    <dgm:pt modelId="{BDA217A7-CBF0-42C1-B5B5-290E4A193B49}" type="pres">
      <dgm:prSet presAssocID="{F1633909-FD1B-4E6B-9343-4E6E42C80EDE}" presName="horz2" presStyleCnt="0"/>
      <dgm:spPr/>
    </dgm:pt>
    <dgm:pt modelId="{FE64664F-63F4-4FD3-88C3-3201784F61F0}" type="pres">
      <dgm:prSet presAssocID="{F1633909-FD1B-4E6B-9343-4E6E42C80EDE}" presName="horzSpace2" presStyleCnt="0"/>
      <dgm:spPr/>
    </dgm:pt>
    <dgm:pt modelId="{FCA5673B-5AE1-46BA-A1E2-F038C039EE71}" type="pres">
      <dgm:prSet presAssocID="{F1633909-FD1B-4E6B-9343-4E6E42C80EDE}" presName="tx2" presStyleLbl="revTx" presStyleIdx="5" presStyleCnt="9"/>
      <dgm:spPr/>
    </dgm:pt>
    <dgm:pt modelId="{566E735C-1798-4D00-A159-05D2937D6D06}" type="pres">
      <dgm:prSet presAssocID="{F1633909-FD1B-4E6B-9343-4E6E42C80EDE}" presName="vert2" presStyleCnt="0"/>
      <dgm:spPr/>
    </dgm:pt>
    <dgm:pt modelId="{0EA93F67-86E2-4357-954F-790A0B49A35A}" type="pres">
      <dgm:prSet presAssocID="{F1633909-FD1B-4E6B-9343-4E6E42C80EDE}" presName="thinLine2b" presStyleLbl="callout" presStyleIdx="2" presStyleCnt="5"/>
      <dgm:spPr/>
    </dgm:pt>
    <dgm:pt modelId="{26049F8C-611B-456E-BED9-7469C4CD3C19}" type="pres">
      <dgm:prSet presAssocID="{F1633909-FD1B-4E6B-9343-4E6E42C80EDE}" presName="vertSpace2b" presStyleCnt="0"/>
      <dgm:spPr/>
    </dgm:pt>
    <dgm:pt modelId="{BF49D5D4-470C-4589-9E90-6B896F21D332}" type="pres">
      <dgm:prSet presAssocID="{B5EAE989-FC1A-42C8-9C6D-26307AE0109A}" presName="horz2" presStyleCnt="0"/>
      <dgm:spPr/>
    </dgm:pt>
    <dgm:pt modelId="{FBD6AACB-816D-423B-9CA0-EE5EADB4CF9F}" type="pres">
      <dgm:prSet presAssocID="{B5EAE989-FC1A-42C8-9C6D-26307AE0109A}" presName="horzSpace2" presStyleCnt="0"/>
      <dgm:spPr/>
    </dgm:pt>
    <dgm:pt modelId="{E2F5A75B-99F8-4DAF-ACEC-8D96D19B6BC9}" type="pres">
      <dgm:prSet presAssocID="{B5EAE989-FC1A-42C8-9C6D-26307AE0109A}" presName="tx2" presStyleLbl="revTx" presStyleIdx="6" presStyleCnt="9"/>
      <dgm:spPr/>
    </dgm:pt>
    <dgm:pt modelId="{46222F7D-0215-4317-86DE-B4B0AF6D378F}" type="pres">
      <dgm:prSet presAssocID="{B5EAE989-FC1A-42C8-9C6D-26307AE0109A}" presName="vert2" presStyleCnt="0"/>
      <dgm:spPr/>
    </dgm:pt>
    <dgm:pt modelId="{B5B735D4-413D-4438-8301-D2BCB345E789}" type="pres">
      <dgm:prSet presAssocID="{B5EAE989-FC1A-42C8-9C6D-26307AE0109A}" presName="thinLine2b" presStyleLbl="callout" presStyleIdx="3" presStyleCnt="5"/>
      <dgm:spPr/>
    </dgm:pt>
    <dgm:pt modelId="{E4CEB1A5-161C-4C6D-BE4D-9BC982690FAA}" type="pres">
      <dgm:prSet presAssocID="{B5EAE989-FC1A-42C8-9C6D-26307AE0109A}" presName="vertSpace2b" presStyleCnt="0"/>
      <dgm:spPr/>
    </dgm:pt>
    <dgm:pt modelId="{9639DFCE-4173-44A2-8EF8-B9426B4207D0}" type="pres">
      <dgm:prSet presAssocID="{18A12206-3EBA-447C-9596-BC8BA33F568F}" presName="thickLine" presStyleLbl="alignNode1" presStyleIdx="3" presStyleCnt="4"/>
      <dgm:spPr/>
    </dgm:pt>
    <dgm:pt modelId="{1DC878AC-DB09-4DB2-A351-F81BFE89E586}" type="pres">
      <dgm:prSet presAssocID="{18A12206-3EBA-447C-9596-BC8BA33F568F}" presName="horz1" presStyleCnt="0"/>
      <dgm:spPr/>
    </dgm:pt>
    <dgm:pt modelId="{9FB7A9D6-5D4A-4A92-91A2-5176CA347F8A}" type="pres">
      <dgm:prSet presAssocID="{18A12206-3EBA-447C-9596-BC8BA33F568F}" presName="tx1" presStyleLbl="revTx" presStyleIdx="7" presStyleCnt="9"/>
      <dgm:spPr/>
    </dgm:pt>
    <dgm:pt modelId="{A896F779-D96E-4C24-B68C-5D28E4E3279F}" type="pres">
      <dgm:prSet presAssocID="{18A12206-3EBA-447C-9596-BC8BA33F568F}" presName="vert1" presStyleCnt="0"/>
      <dgm:spPr/>
    </dgm:pt>
    <dgm:pt modelId="{2D8A1DE9-34D4-41B6-8374-B8720FBAD38B}" type="pres">
      <dgm:prSet presAssocID="{FED8406A-6E06-4FEB-B566-8C52EA22E9E1}" presName="vertSpace2a" presStyleCnt="0"/>
      <dgm:spPr/>
    </dgm:pt>
    <dgm:pt modelId="{767CEE8C-98E0-4C6E-94B1-50C56102DCFB}" type="pres">
      <dgm:prSet presAssocID="{FED8406A-6E06-4FEB-B566-8C52EA22E9E1}" presName="horz2" presStyleCnt="0"/>
      <dgm:spPr/>
    </dgm:pt>
    <dgm:pt modelId="{63973518-772F-4F67-B2B1-A8043F63D9C4}" type="pres">
      <dgm:prSet presAssocID="{FED8406A-6E06-4FEB-B566-8C52EA22E9E1}" presName="horzSpace2" presStyleCnt="0"/>
      <dgm:spPr/>
    </dgm:pt>
    <dgm:pt modelId="{166E3319-526B-44EF-B5E0-DDBB9EFEB013}" type="pres">
      <dgm:prSet presAssocID="{FED8406A-6E06-4FEB-B566-8C52EA22E9E1}" presName="tx2" presStyleLbl="revTx" presStyleIdx="8" presStyleCnt="9"/>
      <dgm:spPr/>
    </dgm:pt>
    <dgm:pt modelId="{3BE7AB45-0B07-4836-87C8-2A5EC27ACF32}" type="pres">
      <dgm:prSet presAssocID="{FED8406A-6E06-4FEB-B566-8C52EA22E9E1}" presName="vert2" presStyleCnt="0"/>
      <dgm:spPr/>
    </dgm:pt>
    <dgm:pt modelId="{EAE3FC21-F74A-4E72-9EAB-DA8BE6E24E8A}" type="pres">
      <dgm:prSet presAssocID="{FED8406A-6E06-4FEB-B566-8C52EA22E9E1}" presName="thinLine2b" presStyleLbl="callout" presStyleIdx="4" presStyleCnt="5"/>
      <dgm:spPr/>
    </dgm:pt>
    <dgm:pt modelId="{290F9DE0-B9FA-433A-B4C1-3C5090C70FA3}" type="pres">
      <dgm:prSet presAssocID="{FED8406A-6E06-4FEB-B566-8C52EA22E9E1}" presName="vertSpace2b" presStyleCnt="0"/>
      <dgm:spPr/>
    </dgm:pt>
  </dgm:ptLst>
  <dgm:cxnLst>
    <dgm:cxn modelId="{3C1F2908-7138-48DA-89FC-B50E1848800C}" type="presOf" srcId="{9F9C39E0-617D-493F-A819-206EE743BBB7}" destId="{FDA92520-D407-451C-8EEA-930A6ACCE883}" srcOrd="0" destOrd="0" presId="urn:microsoft.com/office/officeart/2008/layout/LinedList"/>
    <dgm:cxn modelId="{939C270A-E248-4764-B158-EEAC75334DA8}" type="presOf" srcId="{C9023ECB-B4C2-49D6-A7E3-89DDBEF64251}" destId="{F8ABDBBA-1212-4EE7-BB01-09334E8D4951}" srcOrd="0" destOrd="0" presId="urn:microsoft.com/office/officeart/2008/layout/LinedList"/>
    <dgm:cxn modelId="{87400727-37AB-4078-90C7-01FA13D4C6F9}" srcId="{B376BBED-679E-4274-9733-67FC5DCB9596}" destId="{9D9E3548-78EF-48EE-987A-B0B3BAC3ECB7}" srcOrd="0" destOrd="0" parTransId="{81058736-DB01-40B1-8009-6C612E10BFA1}" sibTransId="{0E9964D0-E1DA-44D4-87CA-9F0FA1363B43}"/>
    <dgm:cxn modelId="{F498AA3E-5521-498D-8D0E-C1B7B2D3C499}" srcId="{9F9C39E0-617D-493F-A819-206EE743BBB7}" destId="{F1633909-FD1B-4E6B-9343-4E6E42C80EDE}" srcOrd="0" destOrd="0" parTransId="{12F7B7E1-A166-4714-AB92-0E59962F0673}" sibTransId="{1B59E5E6-0048-4EBF-A427-D85C828FB941}"/>
    <dgm:cxn modelId="{1D646642-9EB6-4DD6-9E10-9F58911D501A}" type="presOf" srcId="{EF4C8863-1C36-4ADC-9E8D-6BB08F49E9B0}" destId="{836DE649-9ECC-4B74-A61E-9E1C094322AE}" srcOrd="0" destOrd="0" presId="urn:microsoft.com/office/officeart/2008/layout/LinedList"/>
    <dgm:cxn modelId="{06A01D66-4252-4818-B5D0-4BC2FF424A9D}" srcId="{18A12206-3EBA-447C-9596-BC8BA33F568F}" destId="{FED8406A-6E06-4FEB-B566-8C52EA22E9E1}" srcOrd="0" destOrd="0" parTransId="{F022DD42-F218-4C3F-94BF-967C389A5F2B}" sibTransId="{C81F91E1-FDAB-447F-8194-34D369F258FD}"/>
    <dgm:cxn modelId="{01C7CE6B-A2EF-4CF5-884C-450941637BF0}" srcId="{9D9E3548-78EF-48EE-987A-B0B3BAC3ECB7}" destId="{7ABABF70-A69E-410D-9CCC-A31B21C81298}" srcOrd="0" destOrd="0" parTransId="{D9E4C542-0ACB-4ADC-A3C5-795432B466A9}" sibTransId="{01B3A446-C1D1-47E3-8ABB-646B4B69EA85}"/>
    <dgm:cxn modelId="{E34BF36B-BF09-4251-BCE2-D9D8423C0C35}" type="presOf" srcId="{9D9E3548-78EF-48EE-987A-B0B3BAC3ECB7}" destId="{8AB6B65F-C521-4CF1-B2BE-CB139E65E5F7}" srcOrd="0" destOrd="0" presId="urn:microsoft.com/office/officeart/2008/layout/LinedList"/>
    <dgm:cxn modelId="{921A3573-774C-4C21-B294-B90A599DC6AB}" srcId="{B376BBED-679E-4274-9733-67FC5DCB9596}" destId="{18A12206-3EBA-447C-9596-BC8BA33F568F}" srcOrd="3" destOrd="0" parTransId="{C0430B3F-7938-466A-ADAB-333302ED6ADD}" sibTransId="{BF52E0E6-EC56-4CF4-8383-3095F65E0322}"/>
    <dgm:cxn modelId="{FDACF255-13C0-4ECB-99F9-1D371F420CC0}" srcId="{B376BBED-679E-4274-9733-67FC5DCB9596}" destId="{EF4C8863-1C36-4ADC-9E8D-6BB08F49E9B0}" srcOrd="1" destOrd="0" parTransId="{44223E83-46B9-4B3E-AE5B-20B023BBC22C}" sibTransId="{F3E76329-2706-4F10-B3EF-1FC4C3EC7747}"/>
    <dgm:cxn modelId="{E70B7B5A-ECB9-48DE-A210-3F4F7D218C83}" srcId="{B376BBED-679E-4274-9733-67FC5DCB9596}" destId="{9F9C39E0-617D-493F-A819-206EE743BBB7}" srcOrd="2" destOrd="0" parTransId="{2C04095B-D804-4333-B4AF-FD92B3338907}" sibTransId="{B78BB922-EC72-4201-9487-1174DB27CA4B}"/>
    <dgm:cxn modelId="{4ADFB88D-1F8C-4165-A5D9-7147E8EE9080}" type="presOf" srcId="{18A12206-3EBA-447C-9596-BC8BA33F568F}" destId="{9FB7A9D6-5D4A-4A92-91A2-5176CA347F8A}" srcOrd="0" destOrd="0" presId="urn:microsoft.com/office/officeart/2008/layout/LinedList"/>
    <dgm:cxn modelId="{C85DCFCD-16C2-4B13-9161-19AA0305AC76}" type="presOf" srcId="{FED8406A-6E06-4FEB-B566-8C52EA22E9E1}" destId="{166E3319-526B-44EF-B5E0-DDBB9EFEB013}" srcOrd="0" destOrd="0" presId="urn:microsoft.com/office/officeart/2008/layout/LinedList"/>
    <dgm:cxn modelId="{366190D6-6CD6-438B-B23A-4F1980BDF3C7}" srcId="{9F9C39E0-617D-493F-A819-206EE743BBB7}" destId="{B5EAE989-FC1A-42C8-9C6D-26307AE0109A}" srcOrd="1" destOrd="0" parTransId="{E76C4320-1F7B-4FBD-B67E-3DD1CF50B215}" sibTransId="{82B47502-5F2D-4DED-935F-86CA04A8A972}"/>
    <dgm:cxn modelId="{AD76A8D6-B21A-40B3-8E41-40A8AE368612}" type="presOf" srcId="{7ABABF70-A69E-410D-9CCC-A31B21C81298}" destId="{AB92FB3C-7F96-4AD5-8101-E494A3AECA42}" srcOrd="0" destOrd="0" presId="urn:microsoft.com/office/officeart/2008/layout/LinedList"/>
    <dgm:cxn modelId="{66BFC6DA-62FE-499B-927C-A5DBA6A2F37B}" type="presOf" srcId="{B376BBED-679E-4274-9733-67FC5DCB9596}" destId="{30B258AE-24BF-499F-8263-CF4527CA5A81}" srcOrd="0" destOrd="0" presId="urn:microsoft.com/office/officeart/2008/layout/LinedList"/>
    <dgm:cxn modelId="{477CC7F3-74BA-4757-9667-F021E3AF195C}" type="presOf" srcId="{B5EAE989-FC1A-42C8-9C6D-26307AE0109A}" destId="{E2F5A75B-99F8-4DAF-ACEC-8D96D19B6BC9}" srcOrd="0" destOrd="0" presId="urn:microsoft.com/office/officeart/2008/layout/LinedList"/>
    <dgm:cxn modelId="{E873C9F6-AADB-425E-8A7E-FA2E69A72B47}" srcId="{EF4C8863-1C36-4ADC-9E8D-6BB08F49E9B0}" destId="{C9023ECB-B4C2-49D6-A7E3-89DDBEF64251}" srcOrd="0" destOrd="0" parTransId="{2C658689-5EF4-4057-B599-CC42E49626B8}" sibTransId="{425DB0EE-16C3-4726-AFB1-FD25313F1EFE}"/>
    <dgm:cxn modelId="{72236FFE-15B9-4442-B851-C30323FF1D3D}" type="presOf" srcId="{F1633909-FD1B-4E6B-9343-4E6E42C80EDE}" destId="{FCA5673B-5AE1-46BA-A1E2-F038C039EE71}" srcOrd="0" destOrd="0" presId="urn:microsoft.com/office/officeart/2008/layout/LinedList"/>
    <dgm:cxn modelId="{9ACDBB34-B0E4-494A-AAF6-8EA051637919}" type="presParOf" srcId="{30B258AE-24BF-499F-8263-CF4527CA5A81}" destId="{A5DF6A48-A9EC-4FB1-B5A8-86135D2A48AE}" srcOrd="0" destOrd="0" presId="urn:microsoft.com/office/officeart/2008/layout/LinedList"/>
    <dgm:cxn modelId="{BB5BF234-2505-4E33-95D9-29D52503CFAA}" type="presParOf" srcId="{30B258AE-24BF-499F-8263-CF4527CA5A81}" destId="{39A59D46-5078-4653-B59B-C45DF8CCD0FE}" srcOrd="1" destOrd="0" presId="urn:microsoft.com/office/officeart/2008/layout/LinedList"/>
    <dgm:cxn modelId="{ACE7CFE9-ACF6-4EA2-A90E-2586F2A7F977}" type="presParOf" srcId="{39A59D46-5078-4653-B59B-C45DF8CCD0FE}" destId="{8AB6B65F-C521-4CF1-B2BE-CB139E65E5F7}" srcOrd="0" destOrd="0" presId="urn:microsoft.com/office/officeart/2008/layout/LinedList"/>
    <dgm:cxn modelId="{9AD698E5-7C79-421D-8ED1-D58D88018A2C}" type="presParOf" srcId="{39A59D46-5078-4653-B59B-C45DF8CCD0FE}" destId="{54B706F3-4E6F-4D04-A3B1-2138C1399A22}" srcOrd="1" destOrd="0" presId="urn:microsoft.com/office/officeart/2008/layout/LinedList"/>
    <dgm:cxn modelId="{604A35D2-0861-4249-AA2C-2A20851DE07F}" type="presParOf" srcId="{54B706F3-4E6F-4D04-A3B1-2138C1399A22}" destId="{D4930865-0311-4D9B-A776-D4B677CD1517}" srcOrd="0" destOrd="0" presId="urn:microsoft.com/office/officeart/2008/layout/LinedList"/>
    <dgm:cxn modelId="{72BC5EB4-57A0-4DF6-9954-FCD121E546E4}" type="presParOf" srcId="{54B706F3-4E6F-4D04-A3B1-2138C1399A22}" destId="{7576CDEA-CB1B-4955-ACC6-C441F5853DE3}" srcOrd="1" destOrd="0" presId="urn:microsoft.com/office/officeart/2008/layout/LinedList"/>
    <dgm:cxn modelId="{6506FDC4-D28C-40CD-9FD0-A34191A1F4B7}" type="presParOf" srcId="{7576CDEA-CB1B-4955-ACC6-C441F5853DE3}" destId="{419547E9-00DE-44F7-A13A-18727A04DB9D}" srcOrd="0" destOrd="0" presId="urn:microsoft.com/office/officeart/2008/layout/LinedList"/>
    <dgm:cxn modelId="{7CD3FCD6-8F6D-4445-B661-1C29BD58648B}" type="presParOf" srcId="{7576CDEA-CB1B-4955-ACC6-C441F5853DE3}" destId="{AB92FB3C-7F96-4AD5-8101-E494A3AECA42}" srcOrd="1" destOrd="0" presId="urn:microsoft.com/office/officeart/2008/layout/LinedList"/>
    <dgm:cxn modelId="{193F05CA-9568-4858-8B9D-D0FB321B8E10}" type="presParOf" srcId="{7576CDEA-CB1B-4955-ACC6-C441F5853DE3}" destId="{CDC9FE1D-573F-4781-804F-606EF8DD2E58}" srcOrd="2" destOrd="0" presId="urn:microsoft.com/office/officeart/2008/layout/LinedList"/>
    <dgm:cxn modelId="{D742C584-AC91-4717-AF6E-5E8636381305}" type="presParOf" srcId="{54B706F3-4E6F-4D04-A3B1-2138C1399A22}" destId="{FB3FD467-4EE6-4637-8B4A-E69AA7442FB7}" srcOrd="2" destOrd="0" presId="urn:microsoft.com/office/officeart/2008/layout/LinedList"/>
    <dgm:cxn modelId="{944C6FEB-E00F-4703-ACC2-152670ABBFF1}" type="presParOf" srcId="{54B706F3-4E6F-4D04-A3B1-2138C1399A22}" destId="{1DBEE651-D64F-4A09-B2D1-F24A140F6CB1}" srcOrd="3" destOrd="0" presId="urn:microsoft.com/office/officeart/2008/layout/LinedList"/>
    <dgm:cxn modelId="{F92F1CF9-31F3-46B7-AD82-DF95273B50BB}" type="presParOf" srcId="{30B258AE-24BF-499F-8263-CF4527CA5A81}" destId="{A77CD7D9-8E46-458C-ACD6-14B650FB10F0}" srcOrd="2" destOrd="0" presId="urn:microsoft.com/office/officeart/2008/layout/LinedList"/>
    <dgm:cxn modelId="{0C2A59AF-4BE5-447E-A379-1920508FD19E}" type="presParOf" srcId="{30B258AE-24BF-499F-8263-CF4527CA5A81}" destId="{5E679222-5EDA-442D-A649-D82477225859}" srcOrd="3" destOrd="0" presId="urn:microsoft.com/office/officeart/2008/layout/LinedList"/>
    <dgm:cxn modelId="{71076163-4286-4ADF-B2C1-365B7E55EB86}" type="presParOf" srcId="{5E679222-5EDA-442D-A649-D82477225859}" destId="{836DE649-9ECC-4B74-A61E-9E1C094322AE}" srcOrd="0" destOrd="0" presId="urn:microsoft.com/office/officeart/2008/layout/LinedList"/>
    <dgm:cxn modelId="{CDD3E8B5-C26A-4E94-A574-46834F67B8CB}" type="presParOf" srcId="{5E679222-5EDA-442D-A649-D82477225859}" destId="{F729A10C-B902-458A-9BE0-8E98EBA83870}" srcOrd="1" destOrd="0" presId="urn:microsoft.com/office/officeart/2008/layout/LinedList"/>
    <dgm:cxn modelId="{22C7C3BD-9C43-4E13-AD5B-5E054FA0571C}" type="presParOf" srcId="{F729A10C-B902-458A-9BE0-8E98EBA83870}" destId="{21474B71-4B67-4DE9-A0D5-F0F8899BA460}" srcOrd="0" destOrd="0" presId="urn:microsoft.com/office/officeart/2008/layout/LinedList"/>
    <dgm:cxn modelId="{D59D3C90-87B0-4862-BA49-A875DCBDDB3C}" type="presParOf" srcId="{F729A10C-B902-458A-9BE0-8E98EBA83870}" destId="{9F2F49B5-0E34-4769-ADEB-EA686E50DFA8}" srcOrd="1" destOrd="0" presId="urn:microsoft.com/office/officeart/2008/layout/LinedList"/>
    <dgm:cxn modelId="{8038D287-E166-4C47-99C1-7232A1FE30FF}" type="presParOf" srcId="{9F2F49B5-0E34-4769-ADEB-EA686E50DFA8}" destId="{5E6081EF-6B29-46F7-82C9-A4BE430454CC}" srcOrd="0" destOrd="0" presId="urn:microsoft.com/office/officeart/2008/layout/LinedList"/>
    <dgm:cxn modelId="{404B321F-174D-4C69-8037-1E2BC509AE07}" type="presParOf" srcId="{9F2F49B5-0E34-4769-ADEB-EA686E50DFA8}" destId="{F8ABDBBA-1212-4EE7-BB01-09334E8D4951}" srcOrd="1" destOrd="0" presId="urn:microsoft.com/office/officeart/2008/layout/LinedList"/>
    <dgm:cxn modelId="{28061F50-AEA0-4260-818F-F0668B49122C}" type="presParOf" srcId="{9F2F49B5-0E34-4769-ADEB-EA686E50DFA8}" destId="{3B40A93F-AE67-4FD2-B084-AFF5E59AE5BA}" srcOrd="2" destOrd="0" presId="urn:microsoft.com/office/officeart/2008/layout/LinedList"/>
    <dgm:cxn modelId="{E4FC3A2A-562F-4BAA-8E48-7904F609AE2E}" type="presParOf" srcId="{F729A10C-B902-458A-9BE0-8E98EBA83870}" destId="{069AD398-60FA-416B-9503-84387BA4DFD1}" srcOrd="2" destOrd="0" presId="urn:microsoft.com/office/officeart/2008/layout/LinedList"/>
    <dgm:cxn modelId="{7D3D2F64-D3FE-49FE-B0CB-203F0144D7C2}" type="presParOf" srcId="{F729A10C-B902-458A-9BE0-8E98EBA83870}" destId="{CAAAC5FE-5B63-4B5B-930F-752280EBC511}" srcOrd="3" destOrd="0" presId="urn:microsoft.com/office/officeart/2008/layout/LinedList"/>
    <dgm:cxn modelId="{1D398600-52EC-4923-8729-CCD4BBF58E15}" type="presParOf" srcId="{30B258AE-24BF-499F-8263-CF4527CA5A81}" destId="{8A94DEC3-B545-4C00-86EC-5181638CB5D2}" srcOrd="4" destOrd="0" presId="urn:microsoft.com/office/officeart/2008/layout/LinedList"/>
    <dgm:cxn modelId="{BF9203AB-16FB-412E-B511-5157D2206721}" type="presParOf" srcId="{30B258AE-24BF-499F-8263-CF4527CA5A81}" destId="{5B1CC6F2-E7C5-4079-85B0-C24156A95D96}" srcOrd="5" destOrd="0" presId="urn:microsoft.com/office/officeart/2008/layout/LinedList"/>
    <dgm:cxn modelId="{B54A9915-46E0-47C4-B195-AB954F1AE2F2}" type="presParOf" srcId="{5B1CC6F2-E7C5-4079-85B0-C24156A95D96}" destId="{FDA92520-D407-451C-8EEA-930A6ACCE883}" srcOrd="0" destOrd="0" presId="urn:microsoft.com/office/officeart/2008/layout/LinedList"/>
    <dgm:cxn modelId="{0361C6C8-4FEB-4466-B1B4-01FF0850E1C7}" type="presParOf" srcId="{5B1CC6F2-E7C5-4079-85B0-C24156A95D96}" destId="{525F8474-392D-4FC7-9DB2-C641C2107F8C}" srcOrd="1" destOrd="0" presId="urn:microsoft.com/office/officeart/2008/layout/LinedList"/>
    <dgm:cxn modelId="{02DCE771-EDF8-4BB9-844E-A2BB0987534B}" type="presParOf" srcId="{525F8474-392D-4FC7-9DB2-C641C2107F8C}" destId="{C8BD3E61-D155-4B86-A35F-991D28FAD54B}" srcOrd="0" destOrd="0" presId="urn:microsoft.com/office/officeart/2008/layout/LinedList"/>
    <dgm:cxn modelId="{822C63DE-F5F5-48CA-9045-3BA355F7ECD6}" type="presParOf" srcId="{525F8474-392D-4FC7-9DB2-C641C2107F8C}" destId="{BDA217A7-CBF0-42C1-B5B5-290E4A193B49}" srcOrd="1" destOrd="0" presId="urn:microsoft.com/office/officeart/2008/layout/LinedList"/>
    <dgm:cxn modelId="{B1956D54-9A85-484F-9B31-3A1C08B142C3}" type="presParOf" srcId="{BDA217A7-CBF0-42C1-B5B5-290E4A193B49}" destId="{FE64664F-63F4-4FD3-88C3-3201784F61F0}" srcOrd="0" destOrd="0" presId="urn:microsoft.com/office/officeart/2008/layout/LinedList"/>
    <dgm:cxn modelId="{E0A36BFF-3B93-4F41-BFDE-37818C429D65}" type="presParOf" srcId="{BDA217A7-CBF0-42C1-B5B5-290E4A193B49}" destId="{FCA5673B-5AE1-46BA-A1E2-F038C039EE71}" srcOrd="1" destOrd="0" presId="urn:microsoft.com/office/officeart/2008/layout/LinedList"/>
    <dgm:cxn modelId="{345375FD-BB97-4B96-B159-E9EB6D051CFE}" type="presParOf" srcId="{BDA217A7-CBF0-42C1-B5B5-290E4A193B49}" destId="{566E735C-1798-4D00-A159-05D2937D6D06}" srcOrd="2" destOrd="0" presId="urn:microsoft.com/office/officeart/2008/layout/LinedList"/>
    <dgm:cxn modelId="{8B82E237-0C38-487F-93A8-6BD68686EB8C}" type="presParOf" srcId="{525F8474-392D-4FC7-9DB2-C641C2107F8C}" destId="{0EA93F67-86E2-4357-954F-790A0B49A35A}" srcOrd="2" destOrd="0" presId="urn:microsoft.com/office/officeart/2008/layout/LinedList"/>
    <dgm:cxn modelId="{63A006B3-04C7-4F48-88D2-CAF69BD4BBF3}" type="presParOf" srcId="{525F8474-392D-4FC7-9DB2-C641C2107F8C}" destId="{26049F8C-611B-456E-BED9-7469C4CD3C19}" srcOrd="3" destOrd="0" presId="urn:microsoft.com/office/officeart/2008/layout/LinedList"/>
    <dgm:cxn modelId="{EBEBE44F-2DA5-4E6E-A1C1-A414131726E6}" type="presParOf" srcId="{525F8474-392D-4FC7-9DB2-C641C2107F8C}" destId="{BF49D5D4-470C-4589-9E90-6B896F21D332}" srcOrd="4" destOrd="0" presId="urn:microsoft.com/office/officeart/2008/layout/LinedList"/>
    <dgm:cxn modelId="{A91A2BBE-A7FD-4CCA-9A9E-DA5E315D3BD4}" type="presParOf" srcId="{BF49D5D4-470C-4589-9E90-6B896F21D332}" destId="{FBD6AACB-816D-423B-9CA0-EE5EADB4CF9F}" srcOrd="0" destOrd="0" presId="urn:microsoft.com/office/officeart/2008/layout/LinedList"/>
    <dgm:cxn modelId="{49F98986-B8E0-4316-878C-E1E8C5905B27}" type="presParOf" srcId="{BF49D5D4-470C-4589-9E90-6B896F21D332}" destId="{E2F5A75B-99F8-4DAF-ACEC-8D96D19B6BC9}" srcOrd="1" destOrd="0" presId="urn:microsoft.com/office/officeart/2008/layout/LinedList"/>
    <dgm:cxn modelId="{1A793D63-3C39-4F58-8967-571D22DCD85C}" type="presParOf" srcId="{BF49D5D4-470C-4589-9E90-6B896F21D332}" destId="{46222F7D-0215-4317-86DE-B4B0AF6D378F}" srcOrd="2" destOrd="0" presId="urn:microsoft.com/office/officeart/2008/layout/LinedList"/>
    <dgm:cxn modelId="{2A2D3363-2AB8-4AF0-A937-02088847589C}" type="presParOf" srcId="{525F8474-392D-4FC7-9DB2-C641C2107F8C}" destId="{B5B735D4-413D-4438-8301-D2BCB345E789}" srcOrd="5" destOrd="0" presId="urn:microsoft.com/office/officeart/2008/layout/LinedList"/>
    <dgm:cxn modelId="{36F60694-DCCD-4840-9A5A-EA500398A97E}" type="presParOf" srcId="{525F8474-392D-4FC7-9DB2-C641C2107F8C}" destId="{E4CEB1A5-161C-4C6D-BE4D-9BC982690FAA}" srcOrd="6" destOrd="0" presId="urn:microsoft.com/office/officeart/2008/layout/LinedList"/>
    <dgm:cxn modelId="{45CFA29B-AA68-4F49-943B-E405D1125CC5}" type="presParOf" srcId="{30B258AE-24BF-499F-8263-CF4527CA5A81}" destId="{9639DFCE-4173-44A2-8EF8-B9426B4207D0}" srcOrd="6" destOrd="0" presId="urn:microsoft.com/office/officeart/2008/layout/LinedList"/>
    <dgm:cxn modelId="{58BBC6FD-1BEB-47F0-AD1F-45010364D1D2}" type="presParOf" srcId="{30B258AE-24BF-499F-8263-CF4527CA5A81}" destId="{1DC878AC-DB09-4DB2-A351-F81BFE89E586}" srcOrd="7" destOrd="0" presId="urn:microsoft.com/office/officeart/2008/layout/LinedList"/>
    <dgm:cxn modelId="{654982B8-D65C-48E9-936A-24933F186A23}" type="presParOf" srcId="{1DC878AC-DB09-4DB2-A351-F81BFE89E586}" destId="{9FB7A9D6-5D4A-4A92-91A2-5176CA347F8A}" srcOrd="0" destOrd="0" presId="urn:microsoft.com/office/officeart/2008/layout/LinedList"/>
    <dgm:cxn modelId="{56F7E690-6CBC-45C6-9BB4-F2A9003258C2}" type="presParOf" srcId="{1DC878AC-DB09-4DB2-A351-F81BFE89E586}" destId="{A896F779-D96E-4C24-B68C-5D28E4E3279F}" srcOrd="1" destOrd="0" presId="urn:microsoft.com/office/officeart/2008/layout/LinedList"/>
    <dgm:cxn modelId="{BB8992D6-B2CE-4577-9A24-AAE5F58988F2}" type="presParOf" srcId="{A896F779-D96E-4C24-B68C-5D28E4E3279F}" destId="{2D8A1DE9-34D4-41B6-8374-B8720FBAD38B}" srcOrd="0" destOrd="0" presId="urn:microsoft.com/office/officeart/2008/layout/LinedList"/>
    <dgm:cxn modelId="{F9A5CF54-F321-45F6-AA7A-7E526DEE05D4}" type="presParOf" srcId="{A896F779-D96E-4C24-B68C-5D28E4E3279F}" destId="{767CEE8C-98E0-4C6E-94B1-50C56102DCFB}" srcOrd="1" destOrd="0" presId="urn:microsoft.com/office/officeart/2008/layout/LinedList"/>
    <dgm:cxn modelId="{BFB1F6AA-7E78-40A5-984A-BC05586DF993}" type="presParOf" srcId="{767CEE8C-98E0-4C6E-94B1-50C56102DCFB}" destId="{63973518-772F-4F67-B2B1-A8043F63D9C4}" srcOrd="0" destOrd="0" presId="urn:microsoft.com/office/officeart/2008/layout/LinedList"/>
    <dgm:cxn modelId="{4570442E-359B-4AE1-8B70-A7B2D5812B7E}" type="presParOf" srcId="{767CEE8C-98E0-4C6E-94B1-50C56102DCFB}" destId="{166E3319-526B-44EF-B5E0-DDBB9EFEB013}" srcOrd="1" destOrd="0" presId="urn:microsoft.com/office/officeart/2008/layout/LinedList"/>
    <dgm:cxn modelId="{19C4A574-EBE8-464C-BCFB-197BFC7571CD}" type="presParOf" srcId="{767CEE8C-98E0-4C6E-94B1-50C56102DCFB}" destId="{3BE7AB45-0B07-4836-87C8-2A5EC27ACF32}" srcOrd="2" destOrd="0" presId="urn:microsoft.com/office/officeart/2008/layout/LinedList"/>
    <dgm:cxn modelId="{827353B1-87F0-47AC-9E12-BCD041BF88C1}" type="presParOf" srcId="{A896F779-D96E-4C24-B68C-5D28E4E3279F}" destId="{EAE3FC21-F74A-4E72-9EAB-DA8BE6E24E8A}" srcOrd="2" destOrd="0" presId="urn:microsoft.com/office/officeart/2008/layout/LinedList"/>
    <dgm:cxn modelId="{F75F37FC-0E59-42AE-9D92-11814513EE75}" type="presParOf" srcId="{A896F779-D96E-4C24-B68C-5D28E4E3279F}" destId="{290F9DE0-B9FA-433A-B4C1-3C5090C70FA3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7DBA9E-E024-4737-ABBE-9261077488C3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FE195A6-AB2A-4599-A985-2D82F1AB1B7C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Conflicting accesses by two threads</a:t>
          </a:r>
        </a:p>
      </dgm:t>
    </dgm:pt>
    <dgm:pt modelId="{A0B25B62-32AB-44FC-A46D-C476AA443D26}" type="parTrans" cxnId="{817A0E3A-2F7D-42DD-9849-0D0D74AE0B94}">
      <dgm:prSet/>
      <dgm:spPr/>
      <dgm:t>
        <a:bodyPr/>
        <a:lstStyle/>
        <a:p>
          <a:endParaRPr lang="en-US"/>
        </a:p>
      </dgm:t>
    </dgm:pt>
    <dgm:pt modelId="{6EC6ECC0-F5E3-4267-B65C-6F975750A889}" type="sibTrans" cxnId="{817A0E3A-2F7D-42DD-9849-0D0D74AE0B94}">
      <dgm:prSet/>
      <dgm:spPr/>
      <dgm:t>
        <a:bodyPr/>
        <a:lstStyle/>
        <a:p>
          <a:endParaRPr lang="en-US"/>
        </a:p>
      </dgm:t>
    </dgm:pt>
    <dgm:pt modelId="{C053AE71-A190-4FA0-9757-2F78B5384BDB}">
      <dgm:prSet phldrT="[Text]"/>
      <dgm:spPr/>
      <dgm:t>
        <a:bodyPr/>
        <a:lstStyle/>
        <a:p>
          <a:r>
            <a:rPr lang="en-US"/>
            <a:t>At least one of the threads </a:t>
          </a:r>
          <a:r>
            <a:rPr lang="en-US">
              <a:solidFill>
                <a:srgbClr val="FF0000"/>
              </a:solidFill>
            </a:rPr>
            <a:t>writes</a:t>
          </a:r>
          <a:r>
            <a:rPr lang="en-US"/>
            <a:t> to the shared variable</a:t>
          </a:r>
        </a:p>
      </dgm:t>
    </dgm:pt>
    <dgm:pt modelId="{A9C35E2C-5338-4D88-B04F-D29D922B2290}" type="parTrans" cxnId="{A9A54283-43D6-446B-BE53-308861E437EA}">
      <dgm:prSet/>
      <dgm:spPr/>
      <dgm:t>
        <a:bodyPr/>
        <a:lstStyle/>
        <a:p>
          <a:endParaRPr lang="en-US"/>
        </a:p>
      </dgm:t>
    </dgm:pt>
    <dgm:pt modelId="{35B1153B-BED2-4CD8-A554-1477234618C9}" type="sibTrans" cxnId="{A9A54283-43D6-446B-BE53-308861E437EA}">
      <dgm:prSet/>
      <dgm:spPr/>
      <dgm:t>
        <a:bodyPr/>
        <a:lstStyle/>
        <a:p>
          <a:endParaRPr lang="en-US"/>
        </a:p>
      </dgm:t>
    </dgm:pt>
    <dgm:pt modelId="{60830610-80D8-4A90-B27D-C1AC7EFE3083}">
      <dgm:prSet phldrT="[Text]"/>
      <dgm:spPr/>
      <dgm:t>
        <a:bodyPr/>
        <a:lstStyle/>
        <a:p>
          <a:r>
            <a:rPr lang="en-US"/>
            <a:t>Concurrent accesses</a:t>
          </a:r>
        </a:p>
      </dgm:t>
    </dgm:pt>
    <dgm:pt modelId="{9B3EB0DA-3374-4725-89D7-BB79B338F4B2}" type="parTrans" cxnId="{B9D36E75-4FBF-4738-922F-9A412B4AEF31}">
      <dgm:prSet/>
      <dgm:spPr/>
      <dgm:t>
        <a:bodyPr/>
        <a:lstStyle/>
        <a:p>
          <a:endParaRPr lang="en-US"/>
        </a:p>
      </dgm:t>
    </dgm:pt>
    <dgm:pt modelId="{4CB88D6E-29DD-40B4-92E4-180BA83505C0}" type="sibTrans" cxnId="{B9D36E75-4FBF-4738-922F-9A412B4AEF31}">
      <dgm:prSet/>
      <dgm:spPr/>
      <dgm:t>
        <a:bodyPr/>
        <a:lstStyle/>
        <a:p>
          <a:endParaRPr lang="en-US"/>
        </a:p>
      </dgm:t>
    </dgm:pt>
    <dgm:pt modelId="{6DF713E2-36AF-4A1C-A60A-2D4A431711AA}">
      <dgm:prSet phldrT="[Text]"/>
      <dgm:spPr/>
      <dgm:t>
        <a:bodyPr/>
        <a:lstStyle/>
        <a:p>
          <a:r>
            <a:rPr lang="en-US"/>
            <a:t>Both the accesses are happening roughly at the </a:t>
          </a:r>
          <a:r>
            <a:rPr lang="en-US">
              <a:solidFill>
                <a:srgbClr val="FF0000"/>
              </a:solidFill>
            </a:rPr>
            <a:t>same time</a:t>
          </a:r>
          <a:r>
            <a:rPr lang="en-US"/>
            <a:t>. There is a more precise </a:t>
          </a:r>
          <a:r>
            <a:rPr lang="en-US">
              <a:solidFill>
                <a:srgbClr val="00B050"/>
              </a:solidFill>
            </a:rPr>
            <a:t>definition</a:t>
          </a:r>
          <a:r>
            <a:rPr lang="en-US"/>
            <a:t> that uses the notion of </a:t>
          </a:r>
          <a:r>
            <a:rPr lang="en-US">
              <a:solidFill>
                <a:srgbClr val="7030A0"/>
              </a:solidFill>
            </a:rPr>
            <a:t>happens-before</a:t>
          </a:r>
          <a:r>
            <a:rPr lang="en-US"/>
            <a:t> relationships and lock-unlock relationships. Let </a:t>
          </a:r>
          <a:r>
            <a:rPr lang="en-US" i="1"/>
            <a:t>A </a:t>
          </a:r>
          <a:r>
            <a:rPr lang="en-US" i="0"/>
            <a:t>and </a:t>
          </a:r>
          <a:r>
            <a:rPr lang="en-US" i="1"/>
            <a:t>B</a:t>
          </a:r>
          <a:r>
            <a:rPr lang="en-US" i="0"/>
            <a:t> be memory access events.</a:t>
          </a:r>
          <a:r>
            <a:rPr lang="en-US"/>
            <a:t> </a:t>
          </a:r>
          <a:r>
            <a:rPr lang="en-US" i="1"/>
            <a:t>A </a:t>
          </a:r>
          <a:r>
            <a:rPr lang="en-US" i="0">
              <a:solidFill>
                <a:srgbClr val="C00000"/>
              </a:solidFill>
            </a:rPr>
            <a:t>happens before </a:t>
          </a:r>
          <a:r>
            <a:rPr lang="en-US" i="1"/>
            <a:t>B</a:t>
          </a:r>
          <a:r>
            <a:rPr lang="en-US" i="0"/>
            <a:t>, if </a:t>
          </a:r>
          <a:r>
            <a:rPr lang="en-US" i="1"/>
            <a:t>A </a:t>
          </a:r>
          <a:r>
            <a:rPr lang="en-US" i="0"/>
            <a:t>is a memory access in a critical section, then its lock is released and reacquired by the critical section that </a:t>
          </a:r>
          <a:r>
            <a:rPr lang="en-US" i="1"/>
            <a:t>B </a:t>
          </a:r>
          <a:r>
            <a:rPr lang="en-US" i="0"/>
            <a:t>is a part of. Concurrent accesses do not have any happens-before relationships between them.</a:t>
          </a:r>
          <a:endParaRPr lang="en-US"/>
        </a:p>
      </dgm:t>
    </dgm:pt>
    <dgm:pt modelId="{AF9187DF-A18C-4366-8DA1-C8003166D96D}" type="parTrans" cxnId="{80769F1A-785D-4742-97C2-DEB09E0C5FB8}">
      <dgm:prSet/>
      <dgm:spPr/>
      <dgm:t>
        <a:bodyPr/>
        <a:lstStyle/>
        <a:p>
          <a:endParaRPr lang="en-US"/>
        </a:p>
      </dgm:t>
    </dgm:pt>
    <dgm:pt modelId="{CE93B74B-ACDF-419F-A656-41BFDFA6016D}" type="sibTrans" cxnId="{80769F1A-785D-4742-97C2-DEB09E0C5FB8}">
      <dgm:prSet/>
      <dgm:spPr/>
      <dgm:t>
        <a:bodyPr/>
        <a:lstStyle/>
        <a:p>
          <a:endParaRPr lang="en-US"/>
        </a:p>
      </dgm:t>
    </dgm:pt>
    <dgm:pt modelId="{0431DAF5-A179-420D-933E-6247302D4003}" type="pres">
      <dgm:prSet presAssocID="{277DBA9E-E024-4737-ABBE-9261077488C3}" presName="linear" presStyleCnt="0">
        <dgm:presLayoutVars>
          <dgm:animLvl val="lvl"/>
          <dgm:resizeHandles val="exact"/>
        </dgm:presLayoutVars>
      </dgm:prSet>
      <dgm:spPr/>
    </dgm:pt>
    <dgm:pt modelId="{C4920965-CABA-46BF-A17C-8168BB3450FF}" type="pres">
      <dgm:prSet presAssocID="{5FE195A6-AB2A-4599-A985-2D82F1AB1B7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F32300E-99CD-472A-945E-85BFA3BC0C9F}" type="pres">
      <dgm:prSet presAssocID="{5FE195A6-AB2A-4599-A985-2D82F1AB1B7C}" presName="childText" presStyleLbl="revTx" presStyleIdx="0" presStyleCnt="2">
        <dgm:presLayoutVars>
          <dgm:bulletEnabled val="1"/>
        </dgm:presLayoutVars>
      </dgm:prSet>
      <dgm:spPr/>
    </dgm:pt>
    <dgm:pt modelId="{BCF9CA94-AFBA-4D0D-9106-E6320535A4AF}" type="pres">
      <dgm:prSet presAssocID="{60830610-80D8-4A90-B27D-C1AC7EFE308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2ED82A1-5816-464F-81A1-C4AB09238BB2}" type="pres">
      <dgm:prSet presAssocID="{60830610-80D8-4A90-B27D-C1AC7EFE308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0769F1A-785D-4742-97C2-DEB09E0C5FB8}" srcId="{60830610-80D8-4A90-B27D-C1AC7EFE3083}" destId="{6DF713E2-36AF-4A1C-A60A-2D4A431711AA}" srcOrd="0" destOrd="0" parTransId="{AF9187DF-A18C-4366-8DA1-C8003166D96D}" sibTransId="{CE93B74B-ACDF-419F-A656-41BFDFA6016D}"/>
    <dgm:cxn modelId="{128A2022-A974-401C-A4AD-A3F9B5F7B8EF}" type="presOf" srcId="{60830610-80D8-4A90-B27D-C1AC7EFE3083}" destId="{BCF9CA94-AFBA-4D0D-9106-E6320535A4AF}" srcOrd="0" destOrd="0" presId="urn:microsoft.com/office/officeart/2005/8/layout/vList2"/>
    <dgm:cxn modelId="{E2966D32-7415-4611-B94B-00684297E511}" type="presOf" srcId="{C053AE71-A190-4FA0-9757-2F78B5384BDB}" destId="{EF32300E-99CD-472A-945E-85BFA3BC0C9F}" srcOrd="0" destOrd="0" presId="urn:microsoft.com/office/officeart/2005/8/layout/vList2"/>
    <dgm:cxn modelId="{817A0E3A-2F7D-42DD-9849-0D0D74AE0B94}" srcId="{277DBA9E-E024-4737-ABBE-9261077488C3}" destId="{5FE195A6-AB2A-4599-A985-2D82F1AB1B7C}" srcOrd="0" destOrd="0" parTransId="{A0B25B62-32AB-44FC-A46D-C476AA443D26}" sibTransId="{6EC6ECC0-F5E3-4267-B65C-6F975750A889}"/>
    <dgm:cxn modelId="{AF599C5B-063E-4A75-9AD7-F35B8BB125FC}" type="presOf" srcId="{5FE195A6-AB2A-4599-A985-2D82F1AB1B7C}" destId="{C4920965-CABA-46BF-A17C-8168BB3450FF}" srcOrd="0" destOrd="0" presId="urn:microsoft.com/office/officeart/2005/8/layout/vList2"/>
    <dgm:cxn modelId="{7163CD4C-CDF2-4141-82DC-5B913ED4AC63}" type="presOf" srcId="{6DF713E2-36AF-4A1C-A60A-2D4A431711AA}" destId="{F2ED82A1-5816-464F-81A1-C4AB09238BB2}" srcOrd="0" destOrd="0" presId="urn:microsoft.com/office/officeart/2005/8/layout/vList2"/>
    <dgm:cxn modelId="{B9D36E75-4FBF-4738-922F-9A412B4AEF31}" srcId="{277DBA9E-E024-4737-ABBE-9261077488C3}" destId="{60830610-80D8-4A90-B27D-C1AC7EFE3083}" srcOrd="1" destOrd="0" parTransId="{9B3EB0DA-3374-4725-89D7-BB79B338F4B2}" sibTransId="{4CB88D6E-29DD-40B4-92E4-180BA83505C0}"/>
    <dgm:cxn modelId="{A9A54283-43D6-446B-BE53-308861E437EA}" srcId="{5FE195A6-AB2A-4599-A985-2D82F1AB1B7C}" destId="{C053AE71-A190-4FA0-9757-2F78B5384BDB}" srcOrd="0" destOrd="0" parTransId="{A9C35E2C-5338-4D88-B04F-D29D922B2290}" sibTransId="{35B1153B-BED2-4CD8-A554-1477234618C9}"/>
    <dgm:cxn modelId="{BC39C9B0-38BE-4ABC-9982-A4C2B9746BD8}" type="presOf" srcId="{277DBA9E-E024-4737-ABBE-9261077488C3}" destId="{0431DAF5-A179-420D-933E-6247302D4003}" srcOrd="0" destOrd="0" presId="urn:microsoft.com/office/officeart/2005/8/layout/vList2"/>
    <dgm:cxn modelId="{362D7EDD-6C66-424F-8F6E-4685BCAD1E9C}" type="presParOf" srcId="{0431DAF5-A179-420D-933E-6247302D4003}" destId="{C4920965-CABA-46BF-A17C-8168BB3450FF}" srcOrd="0" destOrd="0" presId="urn:microsoft.com/office/officeart/2005/8/layout/vList2"/>
    <dgm:cxn modelId="{05526CFA-AAC7-4C6B-97C2-545F1FFB70D5}" type="presParOf" srcId="{0431DAF5-A179-420D-933E-6247302D4003}" destId="{EF32300E-99CD-472A-945E-85BFA3BC0C9F}" srcOrd="1" destOrd="0" presId="urn:microsoft.com/office/officeart/2005/8/layout/vList2"/>
    <dgm:cxn modelId="{EB7A41E2-4738-4769-87CB-74C3E4F53314}" type="presParOf" srcId="{0431DAF5-A179-420D-933E-6247302D4003}" destId="{BCF9CA94-AFBA-4D0D-9106-E6320535A4AF}" srcOrd="2" destOrd="0" presId="urn:microsoft.com/office/officeart/2005/8/layout/vList2"/>
    <dgm:cxn modelId="{8D6B99E3-9BFC-4653-B572-EE1CC3476134}" type="presParOf" srcId="{0431DAF5-A179-420D-933E-6247302D4003}" destId="{F2ED82A1-5816-464F-81A1-C4AB09238BB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07AE48C-FB8C-448D-9F07-64762526F549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4B46328-8702-48D1-B8DC-71310579C928}">
      <dgm:prSet phldrT="[Text]"/>
      <dgm:spPr/>
      <dgm:t>
        <a:bodyPr/>
        <a:lstStyle/>
        <a:p>
          <a:r>
            <a:rPr lang="en-US" err="1">
              <a:solidFill>
                <a:schemeClr val="tx1"/>
              </a:solidFill>
            </a:rPr>
            <a:t>sysctl_sched_latency</a:t>
          </a:r>
          <a:r>
            <a:rPr lang="en-US">
              <a:solidFill>
                <a:schemeClr val="tx1"/>
              </a:solidFill>
            </a:rPr>
            <a:t>: A period of task when all ready tasks run at least once. Referred to as a scheduling period.</a:t>
          </a:r>
        </a:p>
      </dgm:t>
    </dgm:pt>
    <dgm:pt modelId="{7A9D3560-F538-4280-95E9-12B13103DF5E}" type="parTrans" cxnId="{18D2921D-A5C7-4D4C-85FF-C1125506228A}">
      <dgm:prSet/>
      <dgm:spPr/>
      <dgm:t>
        <a:bodyPr/>
        <a:lstStyle/>
        <a:p>
          <a:endParaRPr lang="en-US"/>
        </a:p>
      </dgm:t>
    </dgm:pt>
    <dgm:pt modelId="{B0DD7300-7344-40B6-817A-AD73F466B689}" type="sibTrans" cxnId="{18D2921D-A5C7-4D4C-85FF-C1125506228A}">
      <dgm:prSet/>
      <dgm:spPr/>
      <dgm:t>
        <a:bodyPr/>
        <a:lstStyle/>
        <a:p>
          <a:endParaRPr lang="en-US"/>
        </a:p>
      </dgm:t>
    </dgm:pt>
    <dgm:pt modelId="{479DC695-095D-4C24-8C2D-834F67B501A8}">
      <dgm:prSet phldrT="[Text]"/>
      <dgm:spPr/>
      <dgm:t>
        <a:bodyPr/>
        <a:lstStyle/>
        <a:p>
          <a:r>
            <a:rPr lang="en-US" err="1">
              <a:solidFill>
                <a:schemeClr val="tx1"/>
              </a:solidFill>
            </a:rPr>
            <a:t>sched_nr_latency</a:t>
          </a:r>
          <a:r>
            <a:rPr lang="en-US">
              <a:solidFill>
                <a:schemeClr val="tx1"/>
              </a:solidFill>
            </a:rPr>
            <a:t>: maximum number of runnable tasks that should be able to execute once</a:t>
          </a:r>
        </a:p>
      </dgm:t>
    </dgm:pt>
    <dgm:pt modelId="{9D5438CE-9276-413E-BE08-CB7E1E313BB7}" type="parTrans" cxnId="{89FEF9FA-261A-4EC7-A4ED-5912B0E67EA2}">
      <dgm:prSet/>
      <dgm:spPr/>
      <dgm:t>
        <a:bodyPr/>
        <a:lstStyle/>
        <a:p>
          <a:endParaRPr lang="en-US"/>
        </a:p>
      </dgm:t>
    </dgm:pt>
    <dgm:pt modelId="{9F35261A-725A-47C5-AA0A-4185F6D690D1}" type="sibTrans" cxnId="{89FEF9FA-261A-4EC7-A4ED-5912B0E67EA2}">
      <dgm:prSet/>
      <dgm:spPr/>
      <dgm:t>
        <a:bodyPr/>
        <a:lstStyle/>
        <a:p>
          <a:endParaRPr lang="en-US"/>
        </a:p>
      </dgm:t>
    </dgm:pt>
    <dgm:pt modelId="{391B2984-8BA4-4337-93DD-D8E31CD0A4AA}">
      <dgm:prSet phldrT="[Text]"/>
      <dgm:spPr/>
      <dgm:t>
        <a:bodyPr/>
        <a:lstStyle/>
        <a:p>
          <a:r>
            <a:rPr lang="en-US" err="1">
              <a:solidFill>
                <a:schemeClr val="tx1"/>
              </a:solidFill>
            </a:rPr>
            <a:t>sysctl_sched_min_granularity</a:t>
          </a:r>
          <a:r>
            <a:rPr lang="en-US">
              <a:solidFill>
                <a:schemeClr val="tx1"/>
              </a:solidFill>
            </a:rPr>
            <a:t>: The minimum amount of time that a task needs to run in a scheduling period.</a:t>
          </a:r>
        </a:p>
      </dgm:t>
    </dgm:pt>
    <dgm:pt modelId="{F5E3CEED-2DAB-43E9-876D-1348217E818A}" type="parTrans" cxnId="{F1A38EEA-589E-4F79-9D8A-455430439545}">
      <dgm:prSet/>
      <dgm:spPr/>
      <dgm:t>
        <a:bodyPr/>
        <a:lstStyle/>
        <a:p>
          <a:endParaRPr lang="en-US"/>
        </a:p>
      </dgm:t>
    </dgm:pt>
    <dgm:pt modelId="{570D6E77-F637-4245-BBC8-14425487D687}" type="sibTrans" cxnId="{F1A38EEA-589E-4F79-9D8A-455430439545}">
      <dgm:prSet/>
      <dgm:spPr/>
      <dgm:t>
        <a:bodyPr/>
        <a:lstStyle/>
        <a:p>
          <a:endParaRPr lang="en-US"/>
        </a:p>
      </dgm:t>
    </dgm:pt>
    <dgm:pt modelId="{C6E600BF-5BC2-4B3B-B841-C6B036081DB6}" type="pres">
      <dgm:prSet presAssocID="{407AE48C-FB8C-448D-9F07-64762526F549}" presName="Name0" presStyleCnt="0">
        <dgm:presLayoutVars>
          <dgm:chMax val="7"/>
          <dgm:chPref val="7"/>
          <dgm:dir/>
        </dgm:presLayoutVars>
      </dgm:prSet>
      <dgm:spPr/>
    </dgm:pt>
    <dgm:pt modelId="{FED9B2FD-3A07-420C-AC15-A57B7787E46A}" type="pres">
      <dgm:prSet presAssocID="{407AE48C-FB8C-448D-9F07-64762526F549}" presName="Name1" presStyleCnt="0"/>
      <dgm:spPr/>
    </dgm:pt>
    <dgm:pt modelId="{41C01DAD-D4F4-4097-A0D3-D3B47187D12F}" type="pres">
      <dgm:prSet presAssocID="{407AE48C-FB8C-448D-9F07-64762526F549}" presName="cycle" presStyleCnt="0"/>
      <dgm:spPr/>
    </dgm:pt>
    <dgm:pt modelId="{F62A64A7-33EE-4EBF-898E-2AF9E2EC5DD7}" type="pres">
      <dgm:prSet presAssocID="{407AE48C-FB8C-448D-9F07-64762526F549}" presName="srcNode" presStyleLbl="node1" presStyleIdx="0" presStyleCnt="3"/>
      <dgm:spPr/>
    </dgm:pt>
    <dgm:pt modelId="{9C15E29C-33FB-4762-8FB4-3F8017BAC536}" type="pres">
      <dgm:prSet presAssocID="{407AE48C-FB8C-448D-9F07-64762526F549}" presName="conn" presStyleLbl="parChTrans1D2" presStyleIdx="0" presStyleCnt="1"/>
      <dgm:spPr/>
    </dgm:pt>
    <dgm:pt modelId="{F5A2765F-E7E4-4394-9057-49E749210508}" type="pres">
      <dgm:prSet presAssocID="{407AE48C-FB8C-448D-9F07-64762526F549}" presName="extraNode" presStyleLbl="node1" presStyleIdx="0" presStyleCnt="3"/>
      <dgm:spPr/>
    </dgm:pt>
    <dgm:pt modelId="{E72BE6C2-1A8D-484F-AD8F-D0DDEFA07754}" type="pres">
      <dgm:prSet presAssocID="{407AE48C-FB8C-448D-9F07-64762526F549}" presName="dstNode" presStyleLbl="node1" presStyleIdx="0" presStyleCnt="3"/>
      <dgm:spPr/>
    </dgm:pt>
    <dgm:pt modelId="{AAAF6720-DCD1-445D-9AF0-5BAD48331E7A}" type="pres">
      <dgm:prSet presAssocID="{D4B46328-8702-48D1-B8DC-71310579C928}" presName="text_1" presStyleLbl="node1" presStyleIdx="0" presStyleCnt="3">
        <dgm:presLayoutVars>
          <dgm:bulletEnabled val="1"/>
        </dgm:presLayoutVars>
      </dgm:prSet>
      <dgm:spPr/>
    </dgm:pt>
    <dgm:pt modelId="{D7CBE4B3-A371-447B-A707-A3B0562C8AFE}" type="pres">
      <dgm:prSet presAssocID="{D4B46328-8702-48D1-B8DC-71310579C928}" presName="accent_1" presStyleCnt="0"/>
      <dgm:spPr/>
    </dgm:pt>
    <dgm:pt modelId="{9C68838A-03E9-4D97-90D6-4EB4783E385E}" type="pres">
      <dgm:prSet presAssocID="{D4B46328-8702-48D1-B8DC-71310579C928}" presName="accentRepeatNode" presStyleLbl="solidFgAcc1" presStyleIdx="0" presStyleCnt="3"/>
      <dgm:spPr/>
    </dgm:pt>
    <dgm:pt modelId="{81BA8739-FE68-4333-93E9-1A182F2B3CCD}" type="pres">
      <dgm:prSet presAssocID="{479DC695-095D-4C24-8C2D-834F67B501A8}" presName="text_2" presStyleLbl="node1" presStyleIdx="1" presStyleCnt="3">
        <dgm:presLayoutVars>
          <dgm:bulletEnabled val="1"/>
        </dgm:presLayoutVars>
      </dgm:prSet>
      <dgm:spPr/>
    </dgm:pt>
    <dgm:pt modelId="{20DFEEEF-C34A-442E-8928-BE0B15523825}" type="pres">
      <dgm:prSet presAssocID="{479DC695-095D-4C24-8C2D-834F67B501A8}" presName="accent_2" presStyleCnt="0"/>
      <dgm:spPr/>
    </dgm:pt>
    <dgm:pt modelId="{D85AE0E9-4F9C-40AD-A649-F900C1782758}" type="pres">
      <dgm:prSet presAssocID="{479DC695-095D-4C24-8C2D-834F67B501A8}" presName="accentRepeatNode" presStyleLbl="solidFgAcc1" presStyleIdx="1" presStyleCnt="3"/>
      <dgm:spPr/>
    </dgm:pt>
    <dgm:pt modelId="{03DA81B6-F889-48B9-93A5-B51B6D4876A8}" type="pres">
      <dgm:prSet presAssocID="{391B2984-8BA4-4337-93DD-D8E31CD0A4AA}" presName="text_3" presStyleLbl="node1" presStyleIdx="2" presStyleCnt="3">
        <dgm:presLayoutVars>
          <dgm:bulletEnabled val="1"/>
        </dgm:presLayoutVars>
      </dgm:prSet>
      <dgm:spPr/>
    </dgm:pt>
    <dgm:pt modelId="{8164295B-45DC-4F8A-BA2F-56B49B4E3393}" type="pres">
      <dgm:prSet presAssocID="{391B2984-8BA4-4337-93DD-D8E31CD0A4AA}" presName="accent_3" presStyleCnt="0"/>
      <dgm:spPr/>
    </dgm:pt>
    <dgm:pt modelId="{D7554384-17DD-4542-842F-1DD4A45BDF1A}" type="pres">
      <dgm:prSet presAssocID="{391B2984-8BA4-4337-93DD-D8E31CD0A4AA}" presName="accentRepeatNode" presStyleLbl="solidFgAcc1" presStyleIdx="2" presStyleCnt="3"/>
      <dgm:spPr/>
    </dgm:pt>
  </dgm:ptLst>
  <dgm:cxnLst>
    <dgm:cxn modelId="{18D2921D-A5C7-4D4C-85FF-C1125506228A}" srcId="{407AE48C-FB8C-448D-9F07-64762526F549}" destId="{D4B46328-8702-48D1-B8DC-71310579C928}" srcOrd="0" destOrd="0" parTransId="{7A9D3560-F538-4280-95E9-12B13103DF5E}" sibTransId="{B0DD7300-7344-40B6-817A-AD73F466B689}"/>
    <dgm:cxn modelId="{40BEB264-B08B-42DB-82AA-DAC23096F92B}" type="presOf" srcId="{407AE48C-FB8C-448D-9F07-64762526F549}" destId="{C6E600BF-5BC2-4B3B-B841-C6B036081DB6}" srcOrd="0" destOrd="0" presId="urn:microsoft.com/office/officeart/2008/layout/VerticalCurvedList"/>
    <dgm:cxn modelId="{A6E8D659-3E83-4269-8DE5-6FD27DE01B9A}" type="presOf" srcId="{B0DD7300-7344-40B6-817A-AD73F466B689}" destId="{9C15E29C-33FB-4762-8FB4-3F8017BAC536}" srcOrd="0" destOrd="0" presId="urn:microsoft.com/office/officeart/2008/layout/VerticalCurvedList"/>
    <dgm:cxn modelId="{F31D8D80-91CE-423F-A8E1-F7C4B3461628}" type="presOf" srcId="{D4B46328-8702-48D1-B8DC-71310579C928}" destId="{AAAF6720-DCD1-445D-9AF0-5BAD48331E7A}" srcOrd="0" destOrd="0" presId="urn:microsoft.com/office/officeart/2008/layout/VerticalCurvedList"/>
    <dgm:cxn modelId="{D7C8B589-E730-4898-967F-CC168A891081}" type="presOf" srcId="{479DC695-095D-4C24-8C2D-834F67B501A8}" destId="{81BA8739-FE68-4333-93E9-1A182F2B3CCD}" srcOrd="0" destOrd="0" presId="urn:microsoft.com/office/officeart/2008/layout/VerticalCurvedList"/>
    <dgm:cxn modelId="{9529D4E6-46DF-42FA-ADA4-28ADB2C05798}" type="presOf" srcId="{391B2984-8BA4-4337-93DD-D8E31CD0A4AA}" destId="{03DA81B6-F889-48B9-93A5-B51B6D4876A8}" srcOrd="0" destOrd="0" presId="urn:microsoft.com/office/officeart/2008/layout/VerticalCurvedList"/>
    <dgm:cxn modelId="{F1A38EEA-589E-4F79-9D8A-455430439545}" srcId="{407AE48C-FB8C-448D-9F07-64762526F549}" destId="{391B2984-8BA4-4337-93DD-D8E31CD0A4AA}" srcOrd="2" destOrd="0" parTransId="{F5E3CEED-2DAB-43E9-876D-1348217E818A}" sibTransId="{570D6E77-F637-4245-BBC8-14425487D687}"/>
    <dgm:cxn modelId="{89FEF9FA-261A-4EC7-A4ED-5912B0E67EA2}" srcId="{407AE48C-FB8C-448D-9F07-64762526F549}" destId="{479DC695-095D-4C24-8C2D-834F67B501A8}" srcOrd="1" destOrd="0" parTransId="{9D5438CE-9276-413E-BE08-CB7E1E313BB7}" sibTransId="{9F35261A-725A-47C5-AA0A-4185F6D690D1}"/>
    <dgm:cxn modelId="{4C0C56EB-907E-42E8-B708-B75921413BE8}" type="presParOf" srcId="{C6E600BF-5BC2-4B3B-B841-C6B036081DB6}" destId="{FED9B2FD-3A07-420C-AC15-A57B7787E46A}" srcOrd="0" destOrd="0" presId="urn:microsoft.com/office/officeart/2008/layout/VerticalCurvedList"/>
    <dgm:cxn modelId="{F547ABFE-9181-4DB7-BE0D-64BDB614BACF}" type="presParOf" srcId="{FED9B2FD-3A07-420C-AC15-A57B7787E46A}" destId="{41C01DAD-D4F4-4097-A0D3-D3B47187D12F}" srcOrd="0" destOrd="0" presId="urn:microsoft.com/office/officeart/2008/layout/VerticalCurvedList"/>
    <dgm:cxn modelId="{9EDBE3F4-4AFE-420D-B369-C5529B9E4A5B}" type="presParOf" srcId="{41C01DAD-D4F4-4097-A0D3-D3B47187D12F}" destId="{F62A64A7-33EE-4EBF-898E-2AF9E2EC5DD7}" srcOrd="0" destOrd="0" presId="urn:microsoft.com/office/officeart/2008/layout/VerticalCurvedList"/>
    <dgm:cxn modelId="{223C7597-9596-4C6B-99BA-ED9371144678}" type="presParOf" srcId="{41C01DAD-D4F4-4097-A0D3-D3B47187D12F}" destId="{9C15E29C-33FB-4762-8FB4-3F8017BAC536}" srcOrd="1" destOrd="0" presId="urn:microsoft.com/office/officeart/2008/layout/VerticalCurvedList"/>
    <dgm:cxn modelId="{D4047635-2980-42F9-B1CD-D1289A9B5132}" type="presParOf" srcId="{41C01DAD-D4F4-4097-A0D3-D3B47187D12F}" destId="{F5A2765F-E7E4-4394-9057-49E749210508}" srcOrd="2" destOrd="0" presId="urn:microsoft.com/office/officeart/2008/layout/VerticalCurvedList"/>
    <dgm:cxn modelId="{46624843-35B0-4C01-B1CA-BAD273AFA047}" type="presParOf" srcId="{41C01DAD-D4F4-4097-A0D3-D3B47187D12F}" destId="{E72BE6C2-1A8D-484F-AD8F-D0DDEFA07754}" srcOrd="3" destOrd="0" presId="urn:microsoft.com/office/officeart/2008/layout/VerticalCurvedList"/>
    <dgm:cxn modelId="{0D53E405-9616-47AD-93B0-783ADEE2FC41}" type="presParOf" srcId="{FED9B2FD-3A07-420C-AC15-A57B7787E46A}" destId="{AAAF6720-DCD1-445D-9AF0-5BAD48331E7A}" srcOrd="1" destOrd="0" presId="urn:microsoft.com/office/officeart/2008/layout/VerticalCurvedList"/>
    <dgm:cxn modelId="{DD98AB6F-36C1-4B2A-895E-8EECF44C7E31}" type="presParOf" srcId="{FED9B2FD-3A07-420C-AC15-A57B7787E46A}" destId="{D7CBE4B3-A371-447B-A707-A3B0562C8AFE}" srcOrd="2" destOrd="0" presId="urn:microsoft.com/office/officeart/2008/layout/VerticalCurvedList"/>
    <dgm:cxn modelId="{61F4A6A1-5D59-4C85-A944-390CF49C1CA1}" type="presParOf" srcId="{D7CBE4B3-A371-447B-A707-A3B0562C8AFE}" destId="{9C68838A-03E9-4D97-90D6-4EB4783E385E}" srcOrd="0" destOrd="0" presId="urn:microsoft.com/office/officeart/2008/layout/VerticalCurvedList"/>
    <dgm:cxn modelId="{95CA3839-D91D-43F3-A6EF-1E3B75592944}" type="presParOf" srcId="{FED9B2FD-3A07-420C-AC15-A57B7787E46A}" destId="{81BA8739-FE68-4333-93E9-1A182F2B3CCD}" srcOrd="3" destOrd="0" presId="urn:microsoft.com/office/officeart/2008/layout/VerticalCurvedList"/>
    <dgm:cxn modelId="{29C480F5-F055-491B-9A0E-2F8B2756524E}" type="presParOf" srcId="{FED9B2FD-3A07-420C-AC15-A57B7787E46A}" destId="{20DFEEEF-C34A-442E-8928-BE0B15523825}" srcOrd="4" destOrd="0" presId="urn:microsoft.com/office/officeart/2008/layout/VerticalCurvedList"/>
    <dgm:cxn modelId="{9939C9F0-3CC8-4449-B6FC-305C6FADA6F9}" type="presParOf" srcId="{20DFEEEF-C34A-442E-8928-BE0B15523825}" destId="{D85AE0E9-4F9C-40AD-A649-F900C1782758}" srcOrd="0" destOrd="0" presId="urn:microsoft.com/office/officeart/2008/layout/VerticalCurvedList"/>
    <dgm:cxn modelId="{A9C9D8B3-8569-4066-80FA-F138E6013B85}" type="presParOf" srcId="{FED9B2FD-3A07-420C-AC15-A57B7787E46A}" destId="{03DA81B6-F889-48B9-93A5-B51B6D4876A8}" srcOrd="5" destOrd="0" presId="urn:microsoft.com/office/officeart/2008/layout/VerticalCurvedList"/>
    <dgm:cxn modelId="{03B8F58D-2249-47AF-8BE9-AAB34B923FBC}" type="presParOf" srcId="{FED9B2FD-3A07-420C-AC15-A57B7787E46A}" destId="{8164295B-45DC-4F8A-BA2F-56B49B4E3393}" srcOrd="6" destOrd="0" presId="urn:microsoft.com/office/officeart/2008/layout/VerticalCurvedList"/>
    <dgm:cxn modelId="{412572EB-56E7-4A80-ABD0-B007E472D38B}" type="presParOf" srcId="{8164295B-45DC-4F8A-BA2F-56B49B4E3393}" destId="{D7554384-17DD-4542-842F-1DD4A45BDF1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F01289D-A2BB-4980-AC56-676D14CB64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A132CC-58F9-4D09-ACA5-EA96B14B9AA4}">
      <dgm:prSet phldrT="[Text]" phldr="0" custT="1"/>
      <dgm:spPr/>
      <dgm:t>
        <a:bodyPr/>
        <a:lstStyle/>
        <a:p>
          <a:pPr rtl="0"/>
          <a:r>
            <a:rPr lang="en-US" sz="2400">
              <a:latin typeface="+mn-lt"/>
            </a:rPr>
            <a:t>Synchronization Basics (User Space)</a:t>
          </a:r>
        </a:p>
      </dgm:t>
    </dgm:pt>
    <dgm:pt modelId="{AA3AAC11-D7F6-4F2D-8CEC-A231665D2CE2}" type="parTrans" cxnId="{9DC9D29D-7A05-42B3-B190-9DA02BD4BC3B}">
      <dgm:prSet/>
      <dgm:spPr/>
      <dgm:t>
        <a:bodyPr/>
        <a:lstStyle/>
        <a:p>
          <a:endParaRPr lang="en-US"/>
        </a:p>
      </dgm:t>
    </dgm:pt>
    <dgm:pt modelId="{92246FF1-E680-4761-BBDB-BAAB8354F092}" type="sibTrans" cxnId="{9DC9D29D-7A05-42B3-B190-9DA02BD4BC3B}">
      <dgm:prSet/>
      <dgm:spPr/>
      <dgm:t>
        <a:bodyPr/>
        <a:lstStyle/>
        <a:p>
          <a:endParaRPr lang="en-US"/>
        </a:p>
      </dgm:t>
    </dgm:pt>
    <dgm:pt modelId="{8F60B04B-BD34-496D-AE31-5600B3E8447F}">
      <dgm:prSet phldrT="[Text]" phldr="0"/>
      <dgm:spPr/>
      <dgm:t>
        <a:bodyPr/>
        <a:lstStyle/>
        <a:p>
          <a:pPr rtl="0"/>
          <a:r>
            <a:rPr lang="en-US">
              <a:latin typeface="+mn-lt"/>
            </a:rPr>
            <a:t>Synchronization in the Kernel</a:t>
          </a:r>
        </a:p>
      </dgm:t>
    </dgm:pt>
    <dgm:pt modelId="{099E9275-D9F4-4F14-8BC3-E0EAC447AC59}" type="parTrans" cxnId="{D2AA002F-BA28-4B58-A526-8B24C5B4428C}">
      <dgm:prSet/>
      <dgm:spPr/>
      <dgm:t>
        <a:bodyPr/>
        <a:lstStyle/>
        <a:p>
          <a:endParaRPr lang="en-US"/>
        </a:p>
      </dgm:t>
    </dgm:pt>
    <dgm:pt modelId="{3B7F3F9D-AD38-468C-BB8D-D165D54F87DA}" type="sibTrans" cxnId="{D2AA002F-BA28-4B58-A526-8B24C5B4428C}">
      <dgm:prSet/>
      <dgm:spPr/>
      <dgm:t>
        <a:bodyPr/>
        <a:lstStyle/>
        <a:p>
          <a:endParaRPr lang="en-US"/>
        </a:p>
      </dgm:t>
    </dgm:pt>
    <dgm:pt modelId="{DDA4A0B1-82EB-46DF-8A0B-795E7E850EAC}">
      <dgm:prSet phldrT="[Text]" phldr="0"/>
      <dgm:spPr/>
      <dgm:t>
        <a:bodyPr/>
        <a:lstStyle/>
        <a:p>
          <a:pPr rtl="0"/>
          <a:r>
            <a:rPr lang="en-US">
              <a:latin typeface="+mn-lt"/>
            </a:rPr>
            <a:t>Scheduling</a:t>
          </a:r>
        </a:p>
      </dgm:t>
    </dgm:pt>
    <dgm:pt modelId="{DD4AB54D-971F-4280-AE55-57CC0EDCD4B5}" type="parTrans" cxnId="{6697CAD5-3733-4CE7-B66C-E420868D0B37}">
      <dgm:prSet/>
      <dgm:spPr/>
      <dgm:t>
        <a:bodyPr/>
        <a:lstStyle/>
        <a:p>
          <a:endParaRPr lang="en-US"/>
        </a:p>
      </dgm:t>
    </dgm:pt>
    <dgm:pt modelId="{B8883BAD-FBA6-464D-8FB4-134DDA18BEF5}" type="sibTrans" cxnId="{6697CAD5-3733-4CE7-B66C-E420868D0B37}">
      <dgm:prSet/>
      <dgm:spPr/>
      <dgm:t>
        <a:bodyPr/>
        <a:lstStyle/>
        <a:p>
          <a:endParaRPr lang="en-US"/>
        </a:p>
      </dgm:t>
    </dgm:pt>
    <dgm:pt modelId="{74F6EBC1-74AE-4F6B-8949-C0BC002EC417}">
      <dgm:prSet phldrT="[Text]" phldr="0"/>
      <dgm:spPr/>
      <dgm:t>
        <a:bodyPr/>
        <a:lstStyle/>
        <a:p>
          <a:pPr rtl="0"/>
          <a:r>
            <a:rPr lang="en-US">
              <a:latin typeface="+mn-lt"/>
            </a:rPr>
            <a:t>Real Time Scheduling with Dependences</a:t>
          </a:r>
        </a:p>
      </dgm:t>
    </dgm:pt>
    <dgm:pt modelId="{37DF90A5-053F-4721-99E7-4CBEB19F1A4E}" type="parTrans" cxnId="{ACBBD241-7670-42C2-9946-3EBAD973C1D4}">
      <dgm:prSet/>
      <dgm:spPr/>
      <dgm:t>
        <a:bodyPr/>
        <a:lstStyle/>
        <a:p>
          <a:endParaRPr lang="en-US"/>
        </a:p>
      </dgm:t>
    </dgm:pt>
    <dgm:pt modelId="{BFFA27D5-2DD0-47EF-B9C7-5BAD0E040D95}" type="sibTrans" cxnId="{ACBBD241-7670-42C2-9946-3EBAD973C1D4}">
      <dgm:prSet/>
      <dgm:spPr/>
      <dgm:t>
        <a:bodyPr/>
        <a:lstStyle/>
        <a:p>
          <a:endParaRPr lang="en-US"/>
        </a:p>
      </dgm:t>
    </dgm:pt>
    <dgm:pt modelId="{89E25ED4-1445-4CDA-A29F-569870BFFE46}" type="pres">
      <dgm:prSet presAssocID="{CF01289D-A2BB-4980-AC56-676D14CB6499}" presName="arrowDiagram" presStyleCnt="0">
        <dgm:presLayoutVars>
          <dgm:chMax val="5"/>
          <dgm:dir/>
          <dgm:resizeHandles val="exact"/>
        </dgm:presLayoutVars>
      </dgm:prSet>
      <dgm:spPr/>
    </dgm:pt>
    <dgm:pt modelId="{F437B5E3-DE9C-47EF-82FE-05C5907D6100}" type="pres">
      <dgm:prSet presAssocID="{CF01289D-A2BB-4980-AC56-676D14CB6499}" presName="arrow" presStyleLbl="bgShp" presStyleIdx="0" presStyleCnt="1"/>
      <dgm:spPr/>
    </dgm:pt>
    <dgm:pt modelId="{9E6A86C3-883E-412E-B1BB-8409A6070C47}" type="pres">
      <dgm:prSet presAssocID="{CF01289D-A2BB-4980-AC56-676D14CB6499}" presName="arrowDiagram4" presStyleCnt="0"/>
      <dgm:spPr/>
    </dgm:pt>
    <dgm:pt modelId="{50E9FD98-D1CA-4B1A-B1A7-B1814452AC9C}" type="pres">
      <dgm:prSet presAssocID="{34A132CC-58F9-4D09-ACA5-EA96B14B9AA4}" presName="bullet4a" presStyleLbl="node1" presStyleIdx="0" presStyleCnt="4"/>
      <dgm:spPr/>
    </dgm:pt>
    <dgm:pt modelId="{68EDFD20-7B82-4415-8386-C7E493C0566C}" type="pres">
      <dgm:prSet presAssocID="{34A132CC-58F9-4D09-ACA5-EA96B14B9AA4}" presName="textBox4a" presStyleLbl="revTx" presStyleIdx="0" presStyleCnt="4" custScaleX="130949" custLinFactNeighborX="32233" custLinFactNeighborY="-3333">
        <dgm:presLayoutVars>
          <dgm:bulletEnabled val="1"/>
        </dgm:presLayoutVars>
      </dgm:prSet>
      <dgm:spPr/>
    </dgm:pt>
    <dgm:pt modelId="{B58CFBD5-FBA2-4D6C-9E8E-E1D20BEEF1B1}" type="pres">
      <dgm:prSet presAssocID="{8F60B04B-BD34-496D-AE31-5600B3E8447F}" presName="bullet4b" presStyleLbl="node1" presStyleIdx="1" presStyleCnt="4"/>
      <dgm:spPr/>
    </dgm:pt>
    <dgm:pt modelId="{812D305B-A208-4049-84AB-37B90F200D48}" type="pres">
      <dgm:prSet presAssocID="{8F60B04B-BD34-496D-AE31-5600B3E8447F}" presName="textBox4b" presStyleLbl="revTx" presStyleIdx="1" presStyleCnt="4">
        <dgm:presLayoutVars>
          <dgm:bulletEnabled val="1"/>
        </dgm:presLayoutVars>
      </dgm:prSet>
      <dgm:spPr/>
    </dgm:pt>
    <dgm:pt modelId="{4BC0FF33-AB77-4DD1-9167-C13052AE7613}" type="pres">
      <dgm:prSet presAssocID="{DDA4A0B1-82EB-46DF-8A0B-795E7E850EAC}" presName="bullet4c" presStyleLbl="node1" presStyleIdx="2" presStyleCnt="4"/>
      <dgm:spPr/>
    </dgm:pt>
    <dgm:pt modelId="{2C26FD5E-61BB-4884-9B40-37CA3093AD31}" type="pres">
      <dgm:prSet presAssocID="{DDA4A0B1-82EB-46DF-8A0B-795E7E850EAC}" presName="textBox4c" presStyleLbl="revTx" presStyleIdx="2" presStyleCnt="4">
        <dgm:presLayoutVars>
          <dgm:bulletEnabled val="1"/>
        </dgm:presLayoutVars>
      </dgm:prSet>
      <dgm:spPr/>
    </dgm:pt>
    <dgm:pt modelId="{66B1B819-5FE3-4700-85F7-F9A267928054}" type="pres">
      <dgm:prSet presAssocID="{74F6EBC1-74AE-4F6B-8949-C0BC002EC417}" presName="bullet4d" presStyleLbl="node1" presStyleIdx="3" presStyleCnt="4"/>
      <dgm:spPr/>
    </dgm:pt>
    <dgm:pt modelId="{DAE22F8D-ADD1-4918-A76D-808B9EB094DC}" type="pres">
      <dgm:prSet presAssocID="{74F6EBC1-74AE-4F6B-8949-C0BC002EC417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FC8BAD26-DE61-47E3-A185-1FB7AFBEE7FC}" type="presOf" srcId="{74F6EBC1-74AE-4F6B-8949-C0BC002EC417}" destId="{DAE22F8D-ADD1-4918-A76D-808B9EB094DC}" srcOrd="0" destOrd="0" presId="urn:microsoft.com/office/officeart/2005/8/layout/arrow2"/>
    <dgm:cxn modelId="{D2AA002F-BA28-4B58-A526-8B24C5B4428C}" srcId="{CF01289D-A2BB-4980-AC56-676D14CB6499}" destId="{8F60B04B-BD34-496D-AE31-5600B3E8447F}" srcOrd="1" destOrd="0" parTransId="{099E9275-D9F4-4F14-8BC3-E0EAC447AC59}" sibTransId="{3B7F3F9D-AD38-468C-BB8D-D165D54F87DA}"/>
    <dgm:cxn modelId="{ACBBD241-7670-42C2-9946-3EBAD973C1D4}" srcId="{CF01289D-A2BB-4980-AC56-676D14CB6499}" destId="{74F6EBC1-74AE-4F6B-8949-C0BC002EC417}" srcOrd="3" destOrd="0" parTransId="{37DF90A5-053F-4721-99E7-4CBEB19F1A4E}" sibTransId="{BFFA27D5-2DD0-47EF-B9C7-5BAD0E040D95}"/>
    <dgm:cxn modelId="{3DC72262-9414-4F9A-8C3A-AA2EBE0635FD}" type="presOf" srcId="{DDA4A0B1-82EB-46DF-8A0B-795E7E850EAC}" destId="{2C26FD5E-61BB-4884-9B40-37CA3093AD31}" srcOrd="0" destOrd="0" presId="urn:microsoft.com/office/officeart/2005/8/layout/arrow2"/>
    <dgm:cxn modelId="{BACF1C83-B81B-40E1-A640-413D42E8F093}" type="presOf" srcId="{8F60B04B-BD34-496D-AE31-5600B3E8447F}" destId="{812D305B-A208-4049-84AB-37B90F200D48}" srcOrd="0" destOrd="0" presId="urn:microsoft.com/office/officeart/2005/8/layout/arrow2"/>
    <dgm:cxn modelId="{3CA67989-9150-4B91-87A0-643254B13EE4}" type="presOf" srcId="{34A132CC-58F9-4D09-ACA5-EA96B14B9AA4}" destId="{68EDFD20-7B82-4415-8386-C7E493C0566C}" srcOrd="0" destOrd="0" presId="urn:microsoft.com/office/officeart/2005/8/layout/arrow2"/>
    <dgm:cxn modelId="{D21CB395-347D-4C53-B526-E33B3E9BF950}" type="presOf" srcId="{CF01289D-A2BB-4980-AC56-676D14CB6499}" destId="{89E25ED4-1445-4CDA-A29F-569870BFFE46}" srcOrd="0" destOrd="0" presId="urn:microsoft.com/office/officeart/2005/8/layout/arrow2"/>
    <dgm:cxn modelId="{9DC9D29D-7A05-42B3-B190-9DA02BD4BC3B}" srcId="{CF01289D-A2BB-4980-AC56-676D14CB6499}" destId="{34A132CC-58F9-4D09-ACA5-EA96B14B9AA4}" srcOrd="0" destOrd="0" parTransId="{AA3AAC11-D7F6-4F2D-8CEC-A231665D2CE2}" sibTransId="{92246FF1-E680-4761-BBDB-BAAB8354F092}"/>
    <dgm:cxn modelId="{6697CAD5-3733-4CE7-B66C-E420868D0B37}" srcId="{CF01289D-A2BB-4980-AC56-676D14CB6499}" destId="{DDA4A0B1-82EB-46DF-8A0B-795E7E850EAC}" srcOrd="2" destOrd="0" parTransId="{DD4AB54D-971F-4280-AE55-57CC0EDCD4B5}" sibTransId="{B8883BAD-FBA6-464D-8FB4-134DDA18BEF5}"/>
    <dgm:cxn modelId="{038B87EF-7F51-45A8-835E-2197B27245CE}" type="presParOf" srcId="{89E25ED4-1445-4CDA-A29F-569870BFFE46}" destId="{F437B5E3-DE9C-47EF-82FE-05C5907D6100}" srcOrd="0" destOrd="0" presId="urn:microsoft.com/office/officeart/2005/8/layout/arrow2"/>
    <dgm:cxn modelId="{45B54F5C-0E6E-4064-BEB3-F57E9F66F611}" type="presParOf" srcId="{89E25ED4-1445-4CDA-A29F-569870BFFE46}" destId="{9E6A86C3-883E-412E-B1BB-8409A6070C47}" srcOrd="1" destOrd="0" presId="urn:microsoft.com/office/officeart/2005/8/layout/arrow2"/>
    <dgm:cxn modelId="{407A0CA8-0063-4D8B-9F25-3BDD8F0CE56F}" type="presParOf" srcId="{9E6A86C3-883E-412E-B1BB-8409A6070C47}" destId="{50E9FD98-D1CA-4B1A-B1A7-B1814452AC9C}" srcOrd="0" destOrd="0" presId="urn:microsoft.com/office/officeart/2005/8/layout/arrow2"/>
    <dgm:cxn modelId="{BD7A37A3-835B-4C99-B807-82067247F13E}" type="presParOf" srcId="{9E6A86C3-883E-412E-B1BB-8409A6070C47}" destId="{68EDFD20-7B82-4415-8386-C7E493C0566C}" srcOrd="1" destOrd="0" presId="urn:microsoft.com/office/officeart/2005/8/layout/arrow2"/>
    <dgm:cxn modelId="{2F62C69D-2E70-450C-9124-E6D2289B0B62}" type="presParOf" srcId="{9E6A86C3-883E-412E-B1BB-8409A6070C47}" destId="{B58CFBD5-FBA2-4D6C-9E8E-E1D20BEEF1B1}" srcOrd="2" destOrd="0" presId="urn:microsoft.com/office/officeart/2005/8/layout/arrow2"/>
    <dgm:cxn modelId="{64481916-622E-42E2-9E59-10AF9A795F09}" type="presParOf" srcId="{9E6A86C3-883E-412E-B1BB-8409A6070C47}" destId="{812D305B-A208-4049-84AB-37B90F200D48}" srcOrd="3" destOrd="0" presId="urn:microsoft.com/office/officeart/2005/8/layout/arrow2"/>
    <dgm:cxn modelId="{7CA92C51-6A0A-4359-A689-DF7F7108678D}" type="presParOf" srcId="{9E6A86C3-883E-412E-B1BB-8409A6070C47}" destId="{4BC0FF33-AB77-4DD1-9167-C13052AE7613}" srcOrd="4" destOrd="0" presId="urn:microsoft.com/office/officeart/2005/8/layout/arrow2"/>
    <dgm:cxn modelId="{7861DB6D-DCA0-4DDF-8E28-60CD293DB3A0}" type="presParOf" srcId="{9E6A86C3-883E-412E-B1BB-8409A6070C47}" destId="{2C26FD5E-61BB-4884-9B40-37CA3093AD31}" srcOrd="5" destOrd="0" presId="urn:microsoft.com/office/officeart/2005/8/layout/arrow2"/>
    <dgm:cxn modelId="{5146A4BB-3477-4B29-8D38-AAAD16F2E70E}" type="presParOf" srcId="{9E6A86C3-883E-412E-B1BB-8409A6070C47}" destId="{66B1B819-5FE3-4700-85F7-F9A267928054}" srcOrd="6" destOrd="0" presId="urn:microsoft.com/office/officeart/2005/8/layout/arrow2"/>
    <dgm:cxn modelId="{69EC92C3-BC44-4B6F-BF1B-4EAA7C4F62F6}" type="presParOf" srcId="{9E6A86C3-883E-412E-B1BB-8409A6070C47}" destId="{DAE22F8D-ADD1-4918-A76D-808B9EB094D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CDBB479-8464-4DB8-9873-FAD4CEBA630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DFB627AF-EA8F-4A16-A056-8F53A5567361}">
      <dgm:prSet phldrT="[Text]"/>
      <dgm:spPr/>
      <dgm:t>
        <a:bodyPr/>
        <a:lstStyle/>
        <a:p>
          <a:r>
            <a:rPr lang="en-IN"/>
            <a:t>Soft real-time system: Video processing</a:t>
          </a:r>
        </a:p>
      </dgm:t>
    </dgm:pt>
    <dgm:pt modelId="{92C1DC67-5B41-4DCB-B0D0-393A3079A0B2}" type="parTrans" cxnId="{3E42E81A-5101-455C-9F49-2647217FA4C6}">
      <dgm:prSet/>
      <dgm:spPr/>
      <dgm:t>
        <a:bodyPr/>
        <a:lstStyle/>
        <a:p>
          <a:endParaRPr lang="en-IN"/>
        </a:p>
      </dgm:t>
    </dgm:pt>
    <dgm:pt modelId="{66948487-8277-4227-A2D4-675915106596}" type="sibTrans" cxnId="{3E42E81A-5101-455C-9F49-2647217FA4C6}">
      <dgm:prSet/>
      <dgm:spPr/>
      <dgm:t>
        <a:bodyPr/>
        <a:lstStyle/>
        <a:p>
          <a:endParaRPr lang="en-IN"/>
        </a:p>
      </dgm:t>
    </dgm:pt>
    <dgm:pt modelId="{9D3CEC13-FEF0-4D69-8FEC-9A94D771C89D}">
      <dgm:prSet phldrT="[Text]"/>
      <dgm:spPr/>
      <dgm:t>
        <a:bodyPr/>
        <a:lstStyle/>
        <a:p>
          <a:r>
            <a:rPr lang="en-IN"/>
            <a:t>If a task misses its </a:t>
          </a:r>
          <a:r>
            <a:rPr lang="en-IN">
              <a:solidFill>
                <a:srgbClr val="0070C0"/>
              </a:solidFill>
            </a:rPr>
            <a:t>deadline</a:t>
          </a:r>
          <a:r>
            <a:rPr lang="en-IN"/>
            <a:t>, its utility reduces, does not become zero.</a:t>
          </a:r>
        </a:p>
      </dgm:t>
    </dgm:pt>
    <dgm:pt modelId="{0DC551CA-219A-4C33-A63A-1D6BED940A3D}" type="parTrans" cxnId="{A14C8E13-37D1-4B46-A91A-99CAA3EAA967}">
      <dgm:prSet/>
      <dgm:spPr/>
      <dgm:t>
        <a:bodyPr/>
        <a:lstStyle/>
        <a:p>
          <a:endParaRPr lang="en-IN"/>
        </a:p>
      </dgm:t>
    </dgm:pt>
    <dgm:pt modelId="{BE6681CD-73AF-4CEC-9DD4-272B6B6949AE}" type="sibTrans" cxnId="{A14C8E13-37D1-4B46-A91A-99CAA3EAA967}">
      <dgm:prSet/>
      <dgm:spPr/>
      <dgm:t>
        <a:bodyPr/>
        <a:lstStyle/>
        <a:p>
          <a:endParaRPr lang="en-IN"/>
        </a:p>
      </dgm:t>
    </dgm:pt>
    <dgm:pt modelId="{CFD11D14-FB3F-403D-977D-E11AAE639A85}">
      <dgm:prSet phldrT="[Text]"/>
      <dgm:spPr/>
      <dgm:t>
        <a:bodyPr/>
        <a:lstStyle/>
        <a:p>
          <a:r>
            <a:rPr lang="en-IN"/>
            <a:t>Firm real-time system: ATM machine</a:t>
          </a:r>
        </a:p>
      </dgm:t>
    </dgm:pt>
    <dgm:pt modelId="{5C35FC68-EB8F-48AB-BD1C-E55DB093971D}" type="parTrans" cxnId="{07B3D674-7633-4D4F-984B-FC9A1183DB0F}">
      <dgm:prSet/>
      <dgm:spPr/>
      <dgm:t>
        <a:bodyPr/>
        <a:lstStyle/>
        <a:p>
          <a:endParaRPr lang="en-IN"/>
        </a:p>
      </dgm:t>
    </dgm:pt>
    <dgm:pt modelId="{C9A813FB-9059-4BA8-96A9-7C533870C2C4}" type="sibTrans" cxnId="{07B3D674-7633-4D4F-984B-FC9A1183DB0F}">
      <dgm:prSet/>
      <dgm:spPr/>
      <dgm:t>
        <a:bodyPr/>
        <a:lstStyle/>
        <a:p>
          <a:endParaRPr lang="en-IN"/>
        </a:p>
      </dgm:t>
    </dgm:pt>
    <dgm:pt modelId="{09072C89-517B-4944-ABC4-0C9E3145BB39}">
      <dgm:prSet phldrT="[Text]"/>
      <dgm:spPr/>
      <dgm:t>
        <a:bodyPr/>
        <a:lstStyle/>
        <a:p>
          <a:r>
            <a:rPr lang="en-IN"/>
            <a:t>Missing a few deadlines is </a:t>
          </a:r>
          <a:r>
            <a:rPr lang="en-IN">
              <a:solidFill>
                <a:srgbClr val="00B050"/>
              </a:solidFill>
            </a:rPr>
            <a:t>acceptable</a:t>
          </a:r>
          <a:r>
            <a:rPr lang="en-IN"/>
            <a:t>. Even though the utility is </a:t>
          </a:r>
          <a:r>
            <a:rPr lang="en-IN">
              <a:solidFill>
                <a:srgbClr val="FF0000"/>
              </a:solidFill>
            </a:rPr>
            <a:t>zero</a:t>
          </a:r>
          <a:r>
            <a:rPr lang="en-IN"/>
            <a:t>, we will not have a total failure.</a:t>
          </a:r>
        </a:p>
      </dgm:t>
    </dgm:pt>
    <dgm:pt modelId="{4EEAE51D-E5DE-4FF4-B493-628D51AF8C5B}" type="parTrans" cxnId="{1C2967DF-9AD6-48B9-BC6D-1A4505C1BCA0}">
      <dgm:prSet/>
      <dgm:spPr/>
      <dgm:t>
        <a:bodyPr/>
        <a:lstStyle/>
        <a:p>
          <a:endParaRPr lang="en-IN"/>
        </a:p>
      </dgm:t>
    </dgm:pt>
    <dgm:pt modelId="{A036E139-6F85-4D25-91CF-C1EDFF39274A}" type="sibTrans" cxnId="{1C2967DF-9AD6-48B9-BC6D-1A4505C1BCA0}">
      <dgm:prSet/>
      <dgm:spPr/>
      <dgm:t>
        <a:bodyPr/>
        <a:lstStyle/>
        <a:p>
          <a:endParaRPr lang="en-IN"/>
        </a:p>
      </dgm:t>
    </dgm:pt>
    <dgm:pt modelId="{013FCEC8-C7DE-44E1-BA65-5D2AE9A780EE}">
      <dgm:prSet phldrT="[Text]"/>
      <dgm:spPr/>
      <dgm:t>
        <a:bodyPr/>
        <a:lstStyle/>
        <a:p>
          <a:r>
            <a:rPr lang="en-IN"/>
            <a:t>Hard real-time system: A missile</a:t>
          </a:r>
        </a:p>
      </dgm:t>
    </dgm:pt>
    <dgm:pt modelId="{C61EEFE9-5F2D-4D54-AC26-16CE23F29820}" type="parTrans" cxnId="{C862FFD2-9B03-4C20-AD7B-C8BE0D901FFB}">
      <dgm:prSet/>
      <dgm:spPr/>
      <dgm:t>
        <a:bodyPr/>
        <a:lstStyle/>
        <a:p>
          <a:endParaRPr lang="en-IN"/>
        </a:p>
      </dgm:t>
    </dgm:pt>
    <dgm:pt modelId="{309718CE-0A5E-402F-88D2-424EB70CF708}" type="sibTrans" cxnId="{C862FFD2-9B03-4C20-AD7B-C8BE0D901FFB}">
      <dgm:prSet/>
      <dgm:spPr/>
      <dgm:t>
        <a:bodyPr/>
        <a:lstStyle/>
        <a:p>
          <a:endParaRPr lang="en-IN"/>
        </a:p>
      </dgm:t>
    </dgm:pt>
    <dgm:pt modelId="{EAD4ADAD-ECF9-438C-847D-909CE21A8EE0}">
      <dgm:prSet phldrT="[Text]"/>
      <dgm:spPr/>
      <dgm:t>
        <a:bodyPr/>
        <a:lstStyle/>
        <a:p>
          <a:r>
            <a:rPr lang="en-IN"/>
            <a:t>No task can </a:t>
          </a:r>
          <a:r>
            <a:rPr lang="en-IN">
              <a:solidFill>
                <a:srgbClr val="C00000"/>
              </a:solidFill>
            </a:rPr>
            <a:t>miss</a:t>
          </a:r>
          <a:r>
            <a:rPr lang="en-IN"/>
            <a:t> its deadline</a:t>
          </a:r>
        </a:p>
      </dgm:t>
    </dgm:pt>
    <dgm:pt modelId="{CCB515C5-9E8A-4218-80E9-665E42E9FE5F}" type="parTrans" cxnId="{D7355491-1D99-4FE3-9121-2B5C867B444D}">
      <dgm:prSet/>
      <dgm:spPr/>
      <dgm:t>
        <a:bodyPr/>
        <a:lstStyle/>
        <a:p>
          <a:endParaRPr lang="en-IN"/>
        </a:p>
      </dgm:t>
    </dgm:pt>
    <dgm:pt modelId="{5BF4678E-67BE-4F09-95B4-A36A206B487E}" type="sibTrans" cxnId="{D7355491-1D99-4FE3-9121-2B5C867B444D}">
      <dgm:prSet/>
      <dgm:spPr/>
      <dgm:t>
        <a:bodyPr/>
        <a:lstStyle/>
        <a:p>
          <a:endParaRPr lang="en-IN"/>
        </a:p>
      </dgm:t>
    </dgm:pt>
    <dgm:pt modelId="{1207F72A-B0D8-40A1-AAB0-EC0DF1AEE419}" type="pres">
      <dgm:prSet presAssocID="{5CDBB479-8464-4DB8-9873-FAD4CEBA630F}" presName="linear" presStyleCnt="0">
        <dgm:presLayoutVars>
          <dgm:animLvl val="lvl"/>
          <dgm:resizeHandles val="exact"/>
        </dgm:presLayoutVars>
      </dgm:prSet>
      <dgm:spPr/>
    </dgm:pt>
    <dgm:pt modelId="{2B4FB7FD-19D4-42AA-86C2-F0126D34A43C}" type="pres">
      <dgm:prSet presAssocID="{DFB627AF-EA8F-4A16-A056-8F53A556736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B9A938C-D71A-4C94-B07D-C72A743C26C0}" type="pres">
      <dgm:prSet presAssocID="{DFB627AF-EA8F-4A16-A056-8F53A5567361}" presName="childText" presStyleLbl="revTx" presStyleIdx="0" presStyleCnt="3">
        <dgm:presLayoutVars>
          <dgm:bulletEnabled val="1"/>
        </dgm:presLayoutVars>
      </dgm:prSet>
      <dgm:spPr/>
    </dgm:pt>
    <dgm:pt modelId="{053F0784-78BC-4723-9601-BD00F17439F2}" type="pres">
      <dgm:prSet presAssocID="{CFD11D14-FB3F-403D-977D-E11AAE639A8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449B800-6C2E-4459-80BD-423EB3A3CF6B}" type="pres">
      <dgm:prSet presAssocID="{CFD11D14-FB3F-403D-977D-E11AAE639A85}" presName="childText" presStyleLbl="revTx" presStyleIdx="1" presStyleCnt="3">
        <dgm:presLayoutVars>
          <dgm:bulletEnabled val="1"/>
        </dgm:presLayoutVars>
      </dgm:prSet>
      <dgm:spPr/>
    </dgm:pt>
    <dgm:pt modelId="{7085833F-ECB8-4D04-9BE6-21B15DEE08C4}" type="pres">
      <dgm:prSet presAssocID="{013FCEC8-C7DE-44E1-BA65-5D2AE9A780E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93CF6E6-29F8-42D2-80FC-A6503F765E4E}" type="pres">
      <dgm:prSet presAssocID="{013FCEC8-C7DE-44E1-BA65-5D2AE9A780E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4222A04-268A-4016-B3B4-D8B16A9E0BC5}" type="presOf" srcId="{013FCEC8-C7DE-44E1-BA65-5D2AE9A780EE}" destId="{7085833F-ECB8-4D04-9BE6-21B15DEE08C4}" srcOrd="0" destOrd="0" presId="urn:microsoft.com/office/officeart/2005/8/layout/vList2"/>
    <dgm:cxn modelId="{A14C8E13-37D1-4B46-A91A-99CAA3EAA967}" srcId="{DFB627AF-EA8F-4A16-A056-8F53A5567361}" destId="{9D3CEC13-FEF0-4D69-8FEC-9A94D771C89D}" srcOrd="0" destOrd="0" parTransId="{0DC551CA-219A-4C33-A63A-1D6BED940A3D}" sibTransId="{BE6681CD-73AF-4CEC-9DD4-272B6B6949AE}"/>
    <dgm:cxn modelId="{3E42E81A-5101-455C-9F49-2647217FA4C6}" srcId="{5CDBB479-8464-4DB8-9873-FAD4CEBA630F}" destId="{DFB627AF-EA8F-4A16-A056-8F53A5567361}" srcOrd="0" destOrd="0" parTransId="{92C1DC67-5B41-4DCB-B0D0-393A3079A0B2}" sibTransId="{66948487-8277-4227-A2D4-675915106596}"/>
    <dgm:cxn modelId="{07B3D674-7633-4D4F-984B-FC9A1183DB0F}" srcId="{5CDBB479-8464-4DB8-9873-FAD4CEBA630F}" destId="{CFD11D14-FB3F-403D-977D-E11AAE639A85}" srcOrd="1" destOrd="0" parTransId="{5C35FC68-EB8F-48AB-BD1C-E55DB093971D}" sibTransId="{C9A813FB-9059-4BA8-96A9-7C533870C2C4}"/>
    <dgm:cxn modelId="{EF6ECA7D-61EB-4132-BC9A-03051B49A08B}" type="presOf" srcId="{EAD4ADAD-ECF9-438C-847D-909CE21A8EE0}" destId="{B93CF6E6-29F8-42D2-80FC-A6503F765E4E}" srcOrd="0" destOrd="0" presId="urn:microsoft.com/office/officeart/2005/8/layout/vList2"/>
    <dgm:cxn modelId="{38DA5D82-8587-4914-9718-3BB4F531B33A}" type="presOf" srcId="{5CDBB479-8464-4DB8-9873-FAD4CEBA630F}" destId="{1207F72A-B0D8-40A1-AAB0-EC0DF1AEE419}" srcOrd="0" destOrd="0" presId="urn:microsoft.com/office/officeart/2005/8/layout/vList2"/>
    <dgm:cxn modelId="{D7355491-1D99-4FE3-9121-2B5C867B444D}" srcId="{013FCEC8-C7DE-44E1-BA65-5D2AE9A780EE}" destId="{EAD4ADAD-ECF9-438C-847D-909CE21A8EE0}" srcOrd="0" destOrd="0" parTransId="{CCB515C5-9E8A-4218-80E9-665E42E9FE5F}" sibTransId="{5BF4678E-67BE-4F09-95B4-A36A206B487E}"/>
    <dgm:cxn modelId="{CFC559A6-7950-4C71-8F6F-3C445A3FD019}" type="presOf" srcId="{9D3CEC13-FEF0-4D69-8FEC-9A94D771C89D}" destId="{4B9A938C-D71A-4C94-B07D-C72A743C26C0}" srcOrd="0" destOrd="0" presId="urn:microsoft.com/office/officeart/2005/8/layout/vList2"/>
    <dgm:cxn modelId="{2448CBA7-6458-4007-BDA2-28ADED1C8DB2}" type="presOf" srcId="{DFB627AF-EA8F-4A16-A056-8F53A5567361}" destId="{2B4FB7FD-19D4-42AA-86C2-F0126D34A43C}" srcOrd="0" destOrd="0" presId="urn:microsoft.com/office/officeart/2005/8/layout/vList2"/>
    <dgm:cxn modelId="{C862FFD2-9B03-4C20-AD7B-C8BE0D901FFB}" srcId="{5CDBB479-8464-4DB8-9873-FAD4CEBA630F}" destId="{013FCEC8-C7DE-44E1-BA65-5D2AE9A780EE}" srcOrd="2" destOrd="0" parTransId="{C61EEFE9-5F2D-4D54-AC26-16CE23F29820}" sibTransId="{309718CE-0A5E-402F-88D2-424EB70CF708}"/>
    <dgm:cxn modelId="{1C2967DF-9AD6-48B9-BC6D-1A4505C1BCA0}" srcId="{CFD11D14-FB3F-403D-977D-E11AAE639A85}" destId="{09072C89-517B-4944-ABC4-0C9E3145BB39}" srcOrd="0" destOrd="0" parTransId="{4EEAE51D-E5DE-4FF4-B493-628D51AF8C5B}" sibTransId="{A036E139-6F85-4D25-91CF-C1EDFF39274A}"/>
    <dgm:cxn modelId="{9D6BEBE2-92F8-4765-9A8D-96EEFE67488E}" type="presOf" srcId="{09072C89-517B-4944-ABC4-0C9E3145BB39}" destId="{6449B800-6C2E-4459-80BD-423EB3A3CF6B}" srcOrd="0" destOrd="0" presId="urn:microsoft.com/office/officeart/2005/8/layout/vList2"/>
    <dgm:cxn modelId="{731918EC-B448-4AAC-AAE9-7E1543A740B5}" type="presOf" srcId="{CFD11D14-FB3F-403D-977D-E11AAE639A85}" destId="{053F0784-78BC-4723-9601-BD00F17439F2}" srcOrd="0" destOrd="0" presId="urn:microsoft.com/office/officeart/2005/8/layout/vList2"/>
    <dgm:cxn modelId="{4AA7C47E-A711-4D10-8DD1-BCF0DA576CF7}" type="presParOf" srcId="{1207F72A-B0D8-40A1-AAB0-EC0DF1AEE419}" destId="{2B4FB7FD-19D4-42AA-86C2-F0126D34A43C}" srcOrd="0" destOrd="0" presId="urn:microsoft.com/office/officeart/2005/8/layout/vList2"/>
    <dgm:cxn modelId="{89290774-78CC-46D0-8372-D9F7F275C632}" type="presParOf" srcId="{1207F72A-B0D8-40A1-AAB0-EC0DF1AEE419}" destId="{4B9A938C-D71A-4C94-B07D-C72A743C26C0}" srcOrd="1" destOrd="0" presId="urn:microsoft.com/office/officeart/2005/8/layout/vList2"/>
    <dgm:cxn modelId="{7C18E59F-FFDC-4C2C-8D77-49AD4E6BB4FA}" type="presParOf" srcId="{1207F72A-B0D8-40A1-AAB0-EC0DF1AEE419}" destId="{053F0784-78BC-4723-9601-BD00F17439F2}" srcOrd="2" destOrd="0" presId="urn:microsoft.com/office/officeart/2005/8/layout/vList2"/>
    <dgm:cxn modelId="{18CC4C39-A773-4949-90D1-1F0F5C3196C4}" type="presParOf" srcId="{1207F72A-B0D8-40A1-AAB0-EC0DF1AEE419}" destId="{6449B800-6C2E-4459-80BD-423EB3A3CF6B}" srcOrd="3" destOrd="0" presId="urn:microsoft.com/office/officeart/2005/8/layout/vList2"/>
    <dgm:cxn modelId="{F1C0D1DD-F073-4BEF-9A90-C07DC9EECB68}" type="presParOf" srcId="{1207F72A-B0D8-40A1-AAB0-EC0DF1AEE419}" destId="{7085833F-ECB8-4D04-9BE6-21B15DEE08C4}" srcOrd="4" destOrd="0" presId="urn:microsoft.com/office/officeart/2005/8/layout/vList2"/>
    <dgm:cxn modelId="{E92A575F-0441-468E-87DA-2BD7ACE983DB}" type="presParOf" srcId="{1207F72A-B0D8-40A1-AAB0-EC0DF1AEE419}" destId="{B93CF6E6-29F8-42D2-80FC-A6503F765E4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FECB88-7516-4791-804C-AB57485A0A53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7E7454F-C806-4134-9F04-DD50D89492C1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Hold and Wait</a:t>
          </a:r>
        </a:p>
      </dgm:t>
    </dgm:pt>
    <dgm:pt modelId="{4C49793B-47C0-4112-A8C5-527FE91AF699}" type="parTrans" cxnId="{62120B3A-4616-46CD-BD4C-7F050DB71DF2}">
      <dgm:prSet/>
      <dgm:spPr/>
      <dgm:t>
        <a:bodyPr/>
        <a:lstStyle/>
        <a:p>
          <a:endParaRPr lang="en-US"/>
        </a:p>
      </dgm:t>
    </dgm:pt>
    <dgm:pt modelId="{E1DDEDC3-8750-45B5-BE8A-08880E669900}" type="sibTrans" cxnId="{62120B3A-4616-46CD-BD4C-7F050DB71DF2}">
      <dgm:prSet/>
      <dgm:spPr/>
      <dgm:t>
        <a:bodyPr/>
        <a:lstStyle/>
        <a:p>
          <a:endParaRPr lang="en-US"/>
        </a:p>
      </dgm:t>
    </dgm:pt>
    <dgm:pt modelId="{D17DF54A-335F-46B5-8DEC-3F37EF0C521F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No preemption</a:t>
          </a:r>
        </a:p>
      </dgm:t>
    </dgm:pt>
    <dgm:pt modelId="{839DA3FA-D3E9-4DD8-A736-AF4660F15399}" type="parTrans" cxnId="{3B112FB9-9822-46A8-B044-DFCE91460710}">
      <dgm:prSet/>
      <dgm:spPr/>
      <dgm:t>
        <a:bodyPr/>
        <a:lstStyle/>
        <a:p>
          <a:endParaRPr lang="en-US"/>
        </a:p>
      </dgm:t>
    </dgm:pt>
    <dgm:pt modelId="{58F3A633-2B02-48E8-965A-18826B37B076}" type="sibTrans" cxnId="{3B112FB9-9822-46A8-B044-DFCE91460710}">
      <dgm:prSet/>
      <dgm:spPr/>
      <dgm:t>
        <a:bodyPr/>
        <a:lstStyle/>
        <a:p>
          <a:endParaRPr lang="en-US"/>
        </a:p>
      </dgm:t>
    </dgm:pt>
    <dgm:pt modelId="{F3F3ACDC-8587-46DE-99BC-F3C2645D0410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Mutual exclusion</a:t>
          </a:r>
        </a:p>
      </dgm:t>
    </dgm:pt>
    <dgm:pt modelId="{3A810AD3-9066-4921-B81E-51BAEE79E80B}" type="parTrans" cxnId="{A9235253-1A9E-4A1E-A895-C136EF2A4377}">
      <dgm:prSet/>
      <dgm:spPr/>
      <dgm:t>
        <a:bodyPr/>
        <a:lstStyle/>
        <a:p>
          <a:endParaRPr lang="en-US"/>
        </a:p>
      </dgm:t>
    </dgm:pt>
    <dgm:pt modelId="{1DB4E923-229D-4288-AFAA-FFB95FAB83F6}" type="sibTrans" cxnId="{A9235253-1A9E-4A1E-A895-C136EF2A4377}">
      <dgm:prSet/>
      <dgm:spPr/>
      <dgm:t>
        <a:bodyPr/>
        <a:lstStyle/>
        <a:p>
          <a:endParaRPr lang="en-US"/>
        </a:p>
      </dgm:t>
    </dgm:pt>
    <dgm:pt modelId="{2DC3A9E1-1036-4204-A8F0-1C3A817BE5FB}">
      <dgm:prSet phldrT="[Text]" custT="1"/>
      <dgm:spPr/>
      <dgm:t>
        <a:bodyPr/>
        <a:lstStyle/>
        <a:p>
          <a:pPr rtl="0"/>
          <a:r>
            <a:rPr lang="en-US" sz="2200" kern="1200"/>
            <a:t>A </a:t>
          </a:r>
          <a:r>
            <a:rPr lang="en-US" sz="2200" kern="1200">
              <a:solidFill>
                <a:srgbClr val="C00000"/>
              </a:solidFill>
            </a:rPr>
            <a:t>thread</a:t>
          </a:r>
          <a:r>
            <a:rPr lang="en-US" sz="2200" kern="1200"/>
            <a:t> is holding on to a </a:t>
          </a:r>
          <a:r>
            <a:rPr lang="en-US" sz="2200" b="1" kern="1200">
              <a:solidFill>
                <a:srgbClr val="7030A0"/>
              </a:solidFill>
            </a:rPr>
            <a:t>lock</a:t>
          </a:r>
          <a:r>
            <a:rPr lang="en-US" sz="2200" kern="1200"/>
            <a:t> and waiting </a:t>
          </a:r>
          <a:r>
            <a:rPr lang="en-US" sz="22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for another one</a:t>
          </a:r>
          <a:r>
            <a:rPr lang="en-US" sz="2200" kern="1200"/>
            <a:t>.</a:t>
          </a:r>
        </a:p>
      </dgm:t>
    </dgm:pt>
    <dgm:pt modelId="{27FC0219-0A94-4432-A652-59BFC93F2BC7}" type="parTrans" cxnId="{FBA5592A-141B-4F25-B327-0FD008451A34}">
      <dgm:prSet/>
      <dgm:spPr/>
      <dgm:t>
        <a:bodyPr/>
        <a:lstStyle/>
        <a:p>
          <a:endParaRPr lang="en-US"/>
        </a:p>
      </dgm:t>
    </dgm:pt>
    <dgm:pt modelId="{68F2DCE7-E5A7-49E3-AF71-0422F0D101FA}" type="sibTrans" cxnId="{FBA5592A-141B-4F25-B327-0FD008451A34}">
      <dgm:prSet/>
      <dgm:spPr/>
      <dgm:t>
        <a:bodyPr/>
        <a:lstStyle/>
        <a:p>
          <a:endParaRPr lang="en-US"/>
        </a:p>
      </dgm:t>
    </dgm:pt>
    <dgm:pt modelId="{03707EDA-E93C-4CAA-8FA4-8835B1F45ECD}">
      <dgm:prSet phldrT="[Text]"/>
      <dgm:spPr/>
      <dgm:t>
        <a:bodyPr/>
        <a:lstStyle/>
        <a:p>
          <a:r>
            <a:rPr lang="en-US"/>
            <a:t>The </a:t>
          </a:r>
          <a:r>
            <a:rPr lang="en-US">
              <a:solidFill>
                <a:srgbClr val="FF0000"/>
              </a:solidFill>
            </a:rPr>
            <a:t>lock</a:t>
          </a:r>
          <a:r>
            <a:rPr lang="en-US"/>
            <a:t> cannot be taken away from a </a:t>
          </a:r>
          <a:r>
            <a:rPr lang="en-US">
              <a:solidFill>
                <a:srgbClr val="C00000"/>
              </a:solidFill>
            </a:rPr>
            <a:t>thread</a:t>
          </a:r>
          <a:r>
            <a:rPr lang="en-US"/>
            <a:t>.</a:t>
          </a:r>
        </a:p>
      </dgm:t>
    </dgm:pt>
    <dgm:pt modelId="{9672DB5E-87E6-4962-87DC-FFFD8AA8CF47}" type="parTrans" cxnId="{05745157-A8D8-41A3-827F-BB5130A1010C}">
      <dgm:prSet/>
      <dgm:spPr/>
      <dgm:t>
        <a:bodyPr/>
        <a:lstStyle/>
        <a:p>
          <a:endParaRPr lang="en-US"/>
        </a:p>
      </dgm:t>
    </dgm:pt>
    <dgm:pt modelId="{11BAEE29-1CDD-4C2D-B0F2-1A696953AAEF}" type="sibTrans" cxnId="{05745157-A8D8-41A3-827F-BB5130A1010C}">
      <dgm:prSet/>
      <dgm:spPr/>
      <dgm:t>
        <a:bodyPr/>
        <a:lstStyle/>
        <a:p>
          <a:endParaRPr lang="en-US"/>
        </a:p>
      </dgm:t>
    </dgm:pt>
    <dgm:pt modelId="{A2893F39-CD2C-4091-864A-C56830812427}">
      <dgm:prSet phldrT="[Text]"/>
      <dgm:spPr/>
      <dgm:t>
        <a:bodyPr/>
        <a:lstStyle/>
        <a:p>
          <a:r>
            <a:rPr lang="en-US"/>
            <a:t>A </a:t>
          </a:r>
          <a:r>
            <a:rPr lang="en-US">
              <a:solidFill>
                <a:srgbClr val="FF0000"/>
              </a:solidFill>
            </a:rPr>
            <a:t>lock</a:t>
          </a:r>
          <a:r>
            <a:rPr lang="en-US"/>
            <a:t> can be held by only a </a:t>
          </a:r>
          <a:r>
            <a:rPr lang="en-US">
              <a:solidFill>
                <a:srgbClr val="00B050"/>
              </a:solidFill>
            </a:rPr>
            <a:t>single</a:t>
          </a:r>
          <a:r>
            <a:rPr lang="en-US"/>
            <a:t> </a:t>
          </a:r>
          <a:r>
            <a:rPr lang="en-US">
              <a:solidFill>
                <a:srgbClr val="C00000"/>
              </a:solidFill>
            </a:rPr>
            <a:t>thread</a:t>
          </a:r>
          <a:r>
            <a:rPr lang="en-US"/>
            <a:t>.</a:t>
          </a:r>
        </a:p>
      </dgm:t>
    </dgm:pt>
    <dgm:pt modelId="{F06E93EE-1A58-4DAC-9E56-A7659A758868}" type="parTrans" cxnId="{A38FAA3A-D79C-43DF-9D00-6F815B018F35}">
      <dgm:prSet/>
      <dgm:spPr/>
      <dgm:t>
        <a:bodyPr/>
        <a:lstStyle/>
        <a:p>
          <a:endParaRPr lang="en-US"/>
        </a:p>
      </dgm:t>
    </dgm:pt>
    <dgm:pt modelId="{F63630E5-5B1B-4372-9FF8-0AF74528D5FE}" type="sibTrans" cxnId="{A38FAA3A-D79C-43DF-9D00-6F815B018F35}">
      <dgm:prSet/>
      <dgm:spPr/>
      <dgm:t>
        <a:bodyPr/>
        <a:lstStyle/>
        <a:p>
          <a:endParaRPr lang="en-US"/>
        </a:p>
      </dgm:t>
    </dgm:pt>
    <dgm:pt modelId="{6E02C815-D053-4415-8BDA-2542A0716FFE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Circular wait</a:t>
          </a:r>
        </a:p>
      </dgm:t>
    </dgm:pt>
    <dgm:pt modelId="{26E33288-1297-4723-AC84-10E23076675E}" type="parTrans" cxnId="{D75B6EAC-4379-46EF-A494-F72E1035ED49}">
      <dgm:prSet/>
      <dgm:spPr/>
      <dgm:t>
        <a:bodyPr/>
        <a:lstStyle/>
        <a:p>
          <a:endParaRPr lang="en-US"/>
        </a:p>
      </dgm:t>
    </dgm:pt>
    <dgm:pt modelId="{DDC4BA24-54D4-4A96-AD4D-A15AADFCB7BA}" type="sibTrans" cxnId="{D75B6EAC-4379-46EF-A494-F72E1035ED49}">
      <dgm:prSet/>
      <dgm:spPr/>
      <dgm:t>
        <a:bodyPr/>
        <a:lstStyle/>
        <a:p>
          <a:endParaRPr lang="en-US"/>
        </a:p>
      </dgm:t>
    </dgm:pt>
    <dgm:pt modelId="{76B9F748-98EB-C641-A051-5551AD38DF88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Cyclic dependence between threads</a:t>
          </a:r>
        </a:p>
      </dgm:t>
    </dgm:pt>
    <dgm:pt modelId="{97586699-40E9-934A-B881-12AC531AA002}" type="parTrans" cxnId="{E37D4D93-8385-5849-BF76-4549C4AFB966}">
      <dgm:prSet/>
      <dgm:spPr/>
    </dgm:pt>
    <dgm:pt modelId="{BCB5EB3B-809C-6A46-B604-9230E0841932}" type="sibTrans" cxnId="{E37D4D93-8385-5849-BF76-4549C4AFB966}">
      <dgm:prSet/>
      <dgm:spPr/>
    </dgm:pt>
    <dgm:pt modelId="{855B4268-C596-474A-A049-5B34A98960E1}" type="pres">
      <dgm:prSet presAssocID="{3CFECB88-7516-4791-804C-AB57485A0A53}" presName="linear" presStyleCnt="0">
        <dgm:presLayoutVars>
          <dgm:dir/>
          <dgm:animLvl val="lvl"/>
          <dgm:resizeHandles val="exact"/>
        </dgm:presLayoutVars>
      </dgm:prSet>
      <dgm:spPr/>
    </dgm:pt>
    <dgm:pt modelId="{D10C2E47-B737-4CFE-A603-A976F61C2206}" type="pres">
      <dgm:prSet presAssocID="{C7E7454F-C806-4134-9F04-DD50D89492C1}" presName="parentLin" presStyleCnt="0"/>
      <dgm:spPr/>
    </dgm:pt>
    <dgm:pt modelId="{409D43E1-ABFD-4630-BC5B-9C32ACE041C0}" type="pres">
      <dgm:prSet presAssocID="{C7E7454F-C806-4134-9F04-DD50D89492C1}" presName="parentLeftMargin" presStyleLbl="node1" presStyleIdx="0" presStyleCnt="4"/>
      <dgm:spPr/>
    </dgm:pt>
    <dgm:pt modelId="{863EDEFD-DE7A-46AD-9A0D-B75F07E88CEF}" type="pres">
      <dgm:prSet presAssocID="{C7E7454F-C806-4134-9F04-DD50D89492C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D5AD6E5-C0C1-4103-8E58-F45A31114C43}" type="pres">
      <dgm:prSet presAssocID="{C7E7454F-C806-4134-9F04-DD50D89492C1}" presName="negativeSpace" presStyleCnt="0"/>
      <dgm:spPr/>
    </dgm:pt>
    <dgm:pt modelId="{148E288A-6C01-494E-83FF-C1531D9AD647}" type="pres">
      <dgm:prSet presAssocID="{C7E7454F-C806-4134-9F04-DD50D89492C1}" presName="childText" presStyleLbl="conFgAcc1" presStyleIdx="0" presStyleCnt="4">
        <dgm:presLayoutVars>
          <dgm:bulletEnabled val="1"/>
        </dgm:presLayoutVars>
      </dgm:prSet>
      <dgm:spPr/>
    </dgm:pt>
    <dgm:pt modelId="{CD199810-2EFA-405C-9B15-A70E14E2B73F}" type="pres">
      <dgm:prSet presAssocID="{E1DDEDC3-8750-45B5-BE8A-08880E669900}" presName="spaceBetweenRectangles" presStyleCnt="0"/>
      <dgm:spPr/>
    </dgm:pt>
    <dgm:pt modelId="{E757B9A2-2DA2-42A3-89C5-DAB3E2F22F1F}" type="pres">
      <dgm:prSet presAssocID="{D17DF54A-335F-46B5-8DEC-3F37EF0C521F}" presName="parentLin" presStyleCnt="0"/>
      <dgm:spPr/>
    </dgm:pt>
    <dgm:pt modelId="{CF0A69A9-DC76-4B1F-BB98-555C36FACE69}" type="pres">
      <dgm:prSet presAssocID="{D17DF54A-335F-46B5-8DEC-3F37EF0C521F}" presName="parentLeftMargin" presStyleLbl="node1" presStyleIdx="0" presStyleCnt="4"/>
      <dgm:spPr/>
    </dgm:pt>
    <dgm:pt modelId="{C953B312-4F44-45D0-9FD1-F891658C26FB}" type="pres">
      <dgm:prSet presAssocID="{D17DF54A-335F-46B5-8DEC-3F37EF0C521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E0293C7-AFBB-4395-8A7F-80CA2942C37F}" type="pres">
      <dgm:prSet presAssocID="{D17DF54A-335F-46B5-8DEC-3F37EF0C521F}" presName="negativeSpace" presStyleCnt="0"/>
      <dgm:spPr/>
    </dgm:pt>
    <dgm:pt modelId="{F065B99F-2498-4BE4-B2AD-449D6536C591}" type="pres">
      <dgm:prSet presAssocID="{D17DF54A-335F-46B5-8DEC-3F37EF0C521F}" presName="childText" presStyleLbl="conFgAcc1" presStyleIdx="1" presStyleCnt="4">
        <dgm:presLayoutVars>
          <dgm:bulletEnabled val="1"/>
        </dgm:presLayoutVars>
      </dgm:prSet>
      <dgm:spPr/>
    </dgm:pt>
    <dgm:pt modelId="{7A2FFEC3-E658-4101-8685-F248EAB93FDA}" type="pres">
      <dgm:prSet presAssocID="{58F3A633-2B02-48E8-965A-18826B37B076}" presName="spaceBetweenRectangles" presStyleCnt="0"/>
      <dgm:spPr/>
    </dgm:pt>
    <dgm:pt modelId="{74BB945C-D787-4714-9ED5-9CB741C125BD}" type="pres">
      <dgm:prSet presAssocID="{F3F3ACDC-8587-46DE-99BC-F3C2645D0410}" presName="parentLin" presStyleCnt="0"/>
      <dgm:spPr/>
    </dgm:pt>
    <dgm:pt modelId="{9C647700-DEBD-4530-BA3B-CFCC5285C915}" type="pres">
      <dgm:prSet presAssocID="{F3F3ACDC-8587-46DE-99BC-F3C2645D0410}" presName="parentLeftMargin" presStyleLbl="node1" presStyleIdx="1" presStyleCnt="4"/>
      <dgm:spPr/>
    </dgm:pt>
    <dgm:pt modelId="{7116426C-1314-4FB3-BBF4-2910831DB21C}" type="pres">
      <dgm:prSet presAssocID="{F3F3ACDC-8587-46DE-99BC-F3C2645D041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C90D55E-9CF3-42BB-BBE9-962915B8C403}" type="pres">
      <dgm:prSet presAssocID="{F3F3ACDC-8587-46DE-99BC-F3C2645D0410}" presName="negativeSpace" presStyleCnt="0"/>
      <dgm:spPr/>
    </dgm:pt>
    <dgm:pt modelId="{CB16EF0D-D475-4F77-B578-A731FDD15741}" type="pres">
      <dgm:prSet presAssocID="{F3F3ACDC-8587-46DE-99BC-F3C2645D0410}" presName="childText" presStyleLbl="conFgAcc1" presStyleIdx="2" presStyleCnt="4">
        <dgm:presLayoutVars>
          <dgm:bulletEnabled val="1"/>
        </dgm:presLayoutVars>
      </dgm:prSet>
      <dgm:spPr/>
    </dgm:pt>
    <dgm:pt modelId="{4DC95DE0-13E4-4E1E-B3BD-1EEB6239C98D}" type="pres">
      <dgm:prSet presAssocID="{1DB4E923-229D-4288-AFAA-FFB95FAB83F6}" presName="spaceBetweenRectangles" presStyleCnt="0"/>
      <dgm:spPr/>
    </dgm:pt>
    <dgm:pt modelId="{224AA955-0848-4707-9DE0-65035D295AA4}" type="pres">
      <dgm:prSet presAssocID="{6E02C815-D053-4415-8BDA-2542A0716FFE}" presName="parentLin" presStyleCnt="0"/>
      <dgm:spPr/>
    </dgm:pt>
    <dgm:pt modelId="{12574B2A-CB08-447C-A5FD-4E6E5741D043}" type="pres">
      <dgm:prSet presAssocID="{6E02C815-D053-4415-8BDA-2542A0716FFE}" presName="parentLeftMargin" presStyleLbl="node1" presStyleIdx="2" presStyleCnt="4"/>
      <dgm:spPr/>
    </dgm:pt>
    <dgm:pt modelId="{5C546525-3632-48D8-8C56-862610EF63B6}" type="pres">
      <dgm:prSet presAssocID="{6E02C815-D053-4415-8BDA-2542A0716FF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AD3C8DE-FE4B-41C8-9D16-22B877FA2923}" type="pres">
      <dgm:prSet presAssocID="{6E02C815-D053-4415-8BDA-2542A0716FFE}" presName="negativeSpace" presStyleCnt="0"/>
      <dgm:spPr/>
    </dgm:pt>
    <dgm:pt modelId="{94F737FB-BCB2-49ED-B519-262ED1349C35}" type="pres">
      <dgm:prSet presAssocID="{6E02C815-D053-4415-8BDA-2542A0716FF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F652912-772E-4C7B-AB4E-48DF9889ECC6}" type="presOf" srcId="{F3F3ACDC-8587-46DE-99BC-F3C2645D0410}" destId="{7116426C-1314-4FB3-BBF4-2910831DB21C}" srcOrd="1" destOrd="0" presId="urn:microsoft.com/office/officeart/2005/8/layout/list1"/>
    <dgm:cxn modelId="{EE429916-8F43-4CB1-AD24-7E090F3F42E7}" type="presOf" srcId="{03707EDA-E93C-4CAA-8FA4-8835B1F45ECD}" destId="{F065B99F-2498-4BE4-B2AD-449D6536C591}" srcOrd="0" destOrd="0" presId="urn:microsoft.com/office/officeart/2005/8/layout/list1"/>
    <dgm:cxn modelId="{FB5F1E1B-2796-4A95-86D7-307A9F3ADA51}" type="presOf" srcId="{3CFECB88-7516-4791-804C-AB57485A0A53}" destId="{855B4268-C596-474A-A049-5B34A98960E1}" srcOrd="0" destOrd="0" presId="urn:microsoft.com/office/officeart/2005/8/layout/list1"/>
    <dgm:cxn modelId="{28C9B824-3BE4-4665-A8EA-8D620EB6690E}" type="presOf" srcId="{6E02C815-D053-4415-8BDA-2542A0716FFE}" destId="{12574B2A-CB08-447C-A5FD-4E6E5741D043}" srcOrd="0" destOrd="0" presId="urn:microsoft.com/office/officeart/2005/8/layout/list1"/>
    <dgm:cxn modelId="{8F971A28-15A2-4E8A-AA3E-B6462180EF54}" type="presOf" srcId="{F3F3ACDC-8587-46DE-99BC-F3C2645D0410}" destId="{9C647700-DEBD-4530-BA3B-CFCC5285C915}" srcOrd="0" destOrd="0" presId="urn:microsoft.com/office/officeart/2005/8/layout/list1"/>
    <dgm:cxn modelId="{FBA5592A-141B-4F25-B327-0FD008451A34}" srcId="{C7E7454F-C806-4134-9F04-DD50D89492C1}" destId="{2DC3A9E1-1036-4204-A8F0-1C3A817BE5FB}" srcOrd="0" destOrd="0" parTransId="{27FC0219-0A94-4432-A652-59BFC93F2BC7}" sibTransId="{68F2DCE7-E5A7-49E3-AF71-0422F0D101FA}"/>
    <dgm:cxn modelId="{D3D86032-497F-4DC3-AFA6-2E23B6351BEB}" type="presOf" srcId="{6E02C815-D053-4415-8BDA-2542A0716FFE}" destId="{5C546525-3632-48D8-8C56-862610EF63B6}" srcOrd="1" destOrd="0" presId="urn:microsoft.com/office/officeart/2005/8/layout/list1"/>
    <dgm:cxn modelId="{62120B3A-4616-46CD-BD4C-7F050DB71DF2}" srcId="{3CFECB88-7516-4791-804C-AB57485A0A53}" destId="{C7E7454F-C806-4134-9F04-DD50D89492C1}" srcOrd="0" destOrd="0" parTransId="{4C49793B-47C0-4112-A8C5-527FE91AF699}" sibTransId="{E1DDEDC3-8750-45B5-BE8A-08880E669900}"/>
    <dgm:cxn modelId="{A38FAA3A-D79C-43DF-9D00-6F815B018F35}" srcId="{F3F3ACDC-8587-46DE-99BC-F3C2645D0410}" destId="{A2893F39-CD2C-4091-864A-C56830812427}" srcOrd="0" destOrd="0" parTransId="{F06E93EE-1A58-4DAC-9E56-A7659A758868}" sibTransId="{F63630E5-5B1B-4372-9FF8-0AF74528D5FE}"/>
    <dgm:cxn modelId="{3E550F4A-D45D-4E20-9068-88A1E0A34B33}" type="presOf" srcId="{C7E7454F-C806-4134-9F04-DD50D89492C1}" destId="{409D43E1-ABFD-4630-BC5B-9C32ACE041C0}" srcOrd="0" destOrd="0" presId="urn:microsoft.com/office/officeart/2005/8/layout/list1"/>
    <dgm:cxn modelId="{794E6C4A-58A8-4248-9A63-088BDF4CB016}" type="presOf" srcId="{D17DF54A-335F-46B5-8DEC-3F37EF0C521F}" destId="{CF0A69A9-DC76-4B1F-BB98-555C36FACE69}" srcOrd="0" destOrd="0" presId="urn:microsoft.com/office/officeart/2005/8/layout/list1"/>
    <dgm:cxn modelId="{A9235253-1A9E-4A1E-A895-C136EF2A4377}" srcId="{3CFECB88-7516-4791-804C-AB57485A0A53}" destId="{F3F3ACDC-8587-46DE-99BC-F3C2645D0410}" srcOrd="2" destOrd="0" parTransId="{3A810AD3-9066-4921-B81E-51BAEE79E80B}" sibTransId="{1DB4E923-229D-4288-AFAA-FFB95FAB83F6}"/>
    <dgm:cxn modelId="{05745157-A8D8-41A3-827F-BB5130A1010C}" srcId="{D17DF54A-335F-46B5-8DEC-3F37EF0C521F}" destId="{03707EDA-E93C-4CAA-8FA4-8835B1F45ECD}" srcOrd="0" destOrd="0" parTransId="{9672DB5E-87E6-4962-87DC-FFFD8AA8CF47}" sibTransId="{11BAEE29-1CDD-4C2D-B0F2-1A696953AAEF}"/>
    <dgm:cxn modelId="{12067D8C-95FF-41CB-9C38-B4E24D39D0FF}" type="presOf" srcId="{A2893F39-CD2C-4091-864A-C56830812427}" destId="{CB16EF0D-D475-4F77-B578-A731FDD15741}" srcOrd="0" destOrd="0" presId="urn:microsoft.com/office/officeart/2005/8/layout/list1"/>
    <dgm:cxn modelId="{E37D4D93-8385-5849-BF76-4549C4AFB966}" srcId="{6E02C815-D053-4415-8BDA-2542A0716FFE}" destId="{76B9F748-98EB-C641-A051-5551AD38DF88}" srcOrd="0" destOrd="0" parTransId="{97586699-40E9-934A-B881-12AC531AA002}" sibTransId="{BCB5EB3B-809C-6A46-B604-9230E0841932}"/>
    <dgm:cxn modelId="{E430809B-A0C0-824D-935A-E303515692D6}" type="presOf" srcId="{76B9F748-98EB-C641-A051-5551AD38DF88}" destId="{94F737FB-BCB2-49ED-B519-262ED1349C35}" srcOrd="0" destOrd="0" presId="urn:microsoft.com/office/officeart/2005/8/layout/list1"/>
    <dgm:cxn modelId="{7FD9C5A1-A203-466F-8845-7E9050FCA9EC}" type="presOf" srcId="{2DC3A9E1-1036-4204-A8F0-1C3A817BE5FB}" destId="{148E288A-6C01-494E-83FF-C1531D9AD647}" srcOrd="0" destOrd="0" presId="urn:microsoft.com/office/officeart/2005/8/layout/list1"/>
    <dgm:cxn modelId="{D75B6EAC-4379-46EF-A494-F72E1035ED49}" srcId="{3CFECB88-7516-4791-804C-AB57485A0A53}" destId="{6E02C815-D053-4415-8BDA-2542A0716FFE}" srcOrd="3" destOrd="0" parTransId="{26E33288-1297-4723-AC84-10E23076675E}" sibTransId="{DDC4BA24-54D4-4A96-AD4D-A15AADFCB7BA}"/>
    <dgm:cxn modelId="{49325CAE-5FE9-433A-A7C1-0850B7D666D8}" type="presOf" srcId="{C7E7454F-C806-4134-9F04-DD50D89492C1}" destId="{863EDEFD-DE7A-46AD-9A0D-B75F07E88CEF}" srcOrd="1" destOrd="0" presId="urn:microsoft.com/office/officeart/2005/8/layout/list1"/>
    <dgm:cxn modelId="{3B112FB9-9822-46A8-B044-DFCE91460710}" srcId="{3CFECB88-7516-4791-804C-AB57485A0A53}" destId="{D17DF54A-335F-46B5-8DEC-3F37EF0C521F}" srcOrd="1" destOrd="0" parTransId="{839DA3FA-D3E9-4DD8-A736-AF4660F15399}" sibTransId="{58F3A633-2B02-48E8-965A-18826B37B076}"/>
    <dgm:cxn modelId="{EA09AFD9-32A3-4EB4-98BE-40E4DFAC6E7E}" type="presOf" srcId="{D17DF54A-335F-46B5-8DEC-3F37EF0C521F}" destId="{C953B312-4F44-45D0-9FD1-F891658C26FB}" srcOrd="1" destOrd="0" presId="urn:microsoft.com/office/officeart/2005/8/layout/list1"/>
    <dgm:cxn modelId="{36A7CD2B-D935-4BCC-9247-1AF89690E6B9}" type="presParOf" srcId="{855B4268-C596-474A-A049-5B34A98960E1}" destId="{D10C2E47-B737-4CFE-A603-A976F61C2206}" srcOrd="0" destOrd="0" presId="urn:microsoft.com/office/officeart/2005/8/layout/list1"/>
    <dgm:cxn modelId="{08E33ABA-703A-4251-A474-5626CA83E968}" type="presParOf" srcId="{D10C2E47-B737-4CFE-A603-A976F61C2206}" destId="{409D43E1-ABFD-4630-BC5B-9C32ACE041C0}" srcOrd="0" destOrd="0" presId="urn:microsoft.com/office/officeart/2005/8/layout/list1"/>
    <dgm:cxn modelId="{E28EC89D-D6E8-48EC-AFB9-A1DE25C56A1B}" type="presParOf" srcId="{D10C2E47-B737-4CFE-A603-A976F61C2206}" destId="{863EDEFD-DE7A-46AD-9A0D-B75F07E88CEF}" srcOrd="1" destOrd="0" presId="urn:microsoft.com/office/officeart/2005/8/layout/list1"/>
    <dgm:cxn modelId="{74F18533-8D21-4492-AFA4-F5F2A2F7757C}" type="presParOf" srcId="{855B4268-C596-474A-A049-5B34A98960E1}" destId="{BD5AD6E5-C0C1-4103-8E58-F45A31114C43}" srcOrd="1" destOrd="0" presId="urn:microsoft.com/office/officeart/2005/8/layout/list1"/>
    <dgm:cxn modelId="{77A62992-E200-41E2-816A-9F8B67644903}" type="presParOf" srcId="{855B4268-C596-474A-A049-5B34A98960E1}" destId="{148E288A-6C01-494E-83FF-C1531D9AD647}" srcOrd="2" destOrd="0" presId="urn:microsoft.com/office/officeart/2005/8/layout/list1"/>
    <dgm:cxn modelId="{F67FCCC7-2307-4D62-8550-4B0B5F471097}" type="presParOf" srcId="{855B4268-C596-474A-A049-5B34A98960E1}" destId="{CD199810-2EFA-405C-9B15-A70E14E2B73F}" srcOrd="3" destOrd="0" presId="urn:microsoft.com/office/officeart/2005/8/layout/list1"/>
    <dgm:cxn modelId="{1473D3E1-6FFF-48B4-94EB-C2EFCBAE6F67}" type="presParOf" srcId="{855B4268-C596-474A-A049-5B34A98960E1}" destId="{E757B9A2-2DA2-42A3-89C5-DAB3E2F22F1F}" srcOrd="4" destOrd="0" presId="urn:microsoft.com/office/officeart/2005/8/layout/list1"/>
    <dgm:cxn modelId="{750FEDFD-B97C-4CE7-824B-0B9A934DA534}" type="presParOf" srcId="{E757B9A2-2DA2-42A3-89C5-DAB3E2F22F1F}" destId="{CF0A69A9-DC76-4B1F-BB98-555C36FACE69}" srcOrd="0" destOrd="0" presId="urn:microsoft.com/office/officeart/2005/8/layout/list1"/>
    <dgm:cxn modelId="{C4CE0016-5EB0-46BE-8C34-F10E0FCE6A1D}" type="presParOf" srcId="{E757B9A2-2DA2-42A3-89C5-DAB3E2F22F1F}" destId="{C953B312-4F44-45D0-9FD1-F891658C26FB}" srcOrd="1" destOrd="0" presId="urn:microsoft.com/office/officeart/2005/8/layout/list1"/>
    <dgm:cxn modelId="{EC91DABD-953C-4E09-BEB3-DF5AA2F14397}" type="presParOf" srcId="{855B4268-C596-474A-A049-5B34A98960E1}" destId="{CE0293C7-AFBB-4395-8A7F-80CA2942C37F}" srcOrd="5" destOrd="0" presId="urn:microsoft.com/office/officeart/2005/8/layout/list1"/>
    <dgm:cxn modelId="{B2D39105-C922-4E47-BED5-50582FFEB3C5}" type="presParOf" srcId="{855B4268-C596-474A-A049-5B34A98960E1}" destId="{F065B99F-2498-4BE4-B2AD-449D6536C591}" srcOrd="6" destOrd="0" presId="urn:microsoft.com/office/officeart/2005/8/layout/list1"/>
    <dgm:cxn modelId="{0C33317A-EDD5-4BB5-95CE-E5C7EA823944}" type="presParOf" srcId="{855B4268-C596-474A-A049-5B34A98960E1}" destId="{7A2FFEC3-E658-4101-8685-F248EAB93FDA}" srcOrd="7" destOrd="0" presId="urn:microsoft.com/office/officeart/2005/8/layout/list1"/>
    <dgm:cxn modelId="{B7728A64-2B94-45E2-9057-EB03AED31D8B}" type="presParOf" srcId="{855B4268-C596-474A-A049-5B34A98960E1}" destId="{74BB945C-D787-4714-9ED5-9CB741C125BD}" srcOrd="8" destOrd="0" presId="urn:microsoft.com/office/officeart/2005/8/layout/list1"/>
    <dgm:cxn modelId="{3BE2E938-AC70-4225-AB3C-F6E7E36F9436}" type="presParOf" srcId="{74BB945C-D787-4714-9ED5-9CB741C125BD}" destId="{9C647700-DEBD-4530-BA3B-CFCC5285C915}" srcOrd="0" destOrd="0" presId="urn:microsoft.com/office/officeart/2005/8/layout/list1"/>
    <dgm:cxn modelId="{37ABF437-8A8E-4210-8CCD-C29EA869A539}" type="presParOf" srcId="{74BB945C-D787-4714-9ED5-9CB741C125BD}" destId="{7116426C-1314-4FB3-BBF4-2910831DB21C}" srcOrd="1" destOrd="0" presId="urn:microsoft.com/office/officeart/2005/8/layout/list1"/>
    <dgm:cxn modelId="{814A347D-749E-4168-8211-CFFBB2C413E0}" type="presParOf" srcId="{855B4268-C596-474A-A049-5B34A98960E1}" destId="{EC90D55E-9CF3-42BB-BBE9-962915B8C403}" srcOrd="9" destOrd="0" presId="urn:microsoft.com/office/officeart/2005/8/layout/list1"/>
    <dgm:cxn modelId="{D5FD4DDD-7606-4290-B556-6FEB67EEBFA1}" type="presParOf" srcId="{855B4268-C596-474A-A049-5B34A98960E1}" destId="{CB16EF0D-D475-4F77-B578-A731FDD15741}" srcOrd="10" destOrd="0" presId="urn:microsoft.com/office/officeart/2005/8/layout/list1"/>
    <dgm:cxn modelId="{EF8A4344-12E6-43BF-81E0-C2B80A016461}" type="presParOf" srcId="{855B4268-C596-474A-A049-5B34A98960E1}" destId="{4DC95DE0-13E4-4E1E-B3BD-1EEB6239C98D}" srcOrd="11" destOrd="0" presId="urn:microsoft.com/office/officeart/2005/8/layout/list1"/>
    <dgm:cxn modelId="{6CE0A627-1380-483A-80F9-9BC981E925CD}" type="presParOf" srcId="{855B4268-C596-474A-A049-5B34A98960E1}" destId="{224AA955-0848-4707-9DE0-65035D295AA4}" srcOrd="12" destOrd="0" presId="urn:microsoft.com/office/officeart/2005/8/layout/list1"/>
    <dgm:cxn modelId="{92C009F8-0EEF-4119-A2A6-402D0724BFBA}" type="presParOf" srcId="{224AA955-0848-4707-9DE0-65035D295AA4}" destId="{12574B2A-CB08-447C-A5FD-4E6E5741D043}" srcOrd="0" destOrd="0" presId="urn:microsoft.com/office/officeart/2005/8/layout/list1"/>
    <dgm:cxn modelId="{7322E7D1-4B03-45E8-85EE-D76FC90060D3}" type="presParOf" srcId="{224AA955-0848-4707-9DE0-65035D295AA4}" destId="{5C546525-3632-48D8-8C56-862610EF63B6}" srcOrd="1" destOrd="0" presId="urn:microsoft.com/office/officeart/2005/8/layout/list1"/>
    <dgm:cxn modelId="{C717D1E2-1E3F-439B-9219-A52B919F2DCE}" type="presParOf" srcId="{855B4268-C596-474A-A049-5B34A98960E1}" destId="{FAD3C8DE-FE4B-41C8-9D16-22B877FA2923}" srcOrd="13" destOrd="0" presId="urn:microsoft.com/office/officeart/2005/8/layout/list1"/>
    <dgm:cxn modelId="{93068009-E8E4-4B9B-9BEA-8FAFF40C5870}" type="presParOf" srcId="{855B4268-C596-474A-A049-5B34A98960E1}" destId="{94F737FB-BCB2-49ED-B519-262ED1349C3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FECB88-7516-4791-804C-AB57485A0A53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7E7454F-C806-4134-9F04-DD50D89492C1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Hold and Wait</a:t>
          </a:r>
        </a:p>
      </dgm:t>
    </dgm:pt>
    <dgm:pt modelId="{4C49793B-47C0-4112-A8C5-527FE91AF699}" type="parTrans" cxnId="{62120B3A-4616-46CD-BD4C-7F050DB71DF2}">
      <dgm:prSet/>
      <dgm:spPr/>
      <dgm:t>
        <a:bodyPr/>
        <a:lstStyle/>
        <a:p>
          <a:endParaRPr lang="en-US"/>
        </a:p>
      </dgm:t>
    </dgm:pt>
    <dgm:pt modelId="{E1DDEDC3-8750-45B5-BE8A-08880E669900}" type="sibTrans" cxnId="{62120B3A-4616-46CD-BD4C-7F050DB71DF2}">
      <dgm:prSet/>
      <dgm:spPr/>
      <dgm:t>
        <a:bodyPr/>
        <a:lstStyle/>
        <a:p>
          <a:endParaRPr lang="en-US"/>
        </a:p>
      </dgm:t>
    </dgm:pt>
    <dgm:pt modelId="{D17DF54A-335F-46B5-8DEC-3F37EF0C521F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No preemption</a:t>
          </a:r>
        </a:p>
      </dgm:t>
    </dgm:pt>
    <dgm:pt modelId="{839DA3FA-D3E9-4DD8-A736-AF4660F15399}" type="parTrans" cxnId="{3B112FB9-9822-46A8-B044-DFCE91460710}">
      <dgm:prSet/>
      <dgm:spPr/>
      <dgm:t>
        <a:bodyPr/>
        <a:lstStyle/>
        <a:p>
          <a:endParaRPr lang="en-US"/>
        </a:p>
      </dgm:t>
    </dgm:pt>
    <dgm:pt modelId="{58F3A633-2B02-48E8-965A-18826B37B076}" type="sibTrans" cxnId="{3B112FB9-9822-46A8-B044-DFCE91460710}">
      <dgm:prSet/>
      <dgm:spPr/>
      <dgm:t>
        <a:bodyPr/>
        <a:lstStyle/>
        <a:p>
          <a:endParaRPr lang="en-US"/>
        </a:p>
      </dgm:t>
    </dgm:pt>
    <dgm:pt modelId="{F3F3ACDC-8587-46DE-99BC-F3C2645D0410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Mutual exclusion</a:t>
          </a:r>
        </a:p>
      </dgm:t>
    </dgm:pt>
    <dgm:pt modelId="{3A810AD3-9066-4921-B81E-51BAEE79E80B}" type="parTrans" cxnId="{A9235253-1A9E-4A1E-A895-C136EF2A4377}">
      <dgm:prSet/>
      <dgm:spPr/>
      <dgm:t>
        <a:bodyPr/>
        <a:lstStyle/>
        <a:p>
          <a:endParaRPr lang="en-US"/>
        </a:p>
      </dgm:t>
    </dgm:pt>
    <dgm:pt modelId="{1DB4E923-229D-4288-AFAA-FFB95FAB83F6}" type="sibTrans" cxnId="{A9235253-1A9E-4A1E-A895-C136EF2A4377}">
      <dgm:prSet/>
      <dgm:spPr/>
      <dgm:t>
        <a:bodyPr/>
        <a:lstStyle/>
        <a:p>
          <a:endParaRPr lang="en-US"/>
        </a:p>
      </dgm:t>
    </dgm:pt>
    <dgm:pt modelId="{2DC3A9E1-1036-4204-A8F0-1C3A817BE5FB}">
      <dgm:prSet phldrT="[Text]"/>
      <dgm:spPr/>
      <dgm:t>
        <a:bodyPr/>
        <a:lstStyle/>
        <a:p>
          <a:r>
            <a:rPr lang="en-US"/>
            <a:t>Acquire all the locks at once, or acquire none at all.</a:t>
          </a:r>
        </a:p>
      </dgm:t>
    </dgm:pt>
    <dgm:pt modelId="{27FC0219-0A94-4432-A652-59BFC93F2BC7}" type="parTrans" cxnId="{FBA5592A-141B-4F25-B327-0FD008451A34}">
      <dgm:prSet/>
      <dgm:spPr/>
      <dgm:t>
        <a:bodyPr/>
        <a:lstStyle/>
        <a:p>
          <a:endParaRPr lang="en-US"/>
        </a:p>
      </dgm:t>
    </dgm:pt>
    <dgm:pt modelId="{68F2DCE7-E5A7-49E3-AF71-0422F0D101FA}" type="sibTrans" cxnId="{FBA5592A-141B-4F25-B327-0FD008451A34}">
      <dgm:prSet/>
      <dgm:spPr/>
      <dgm:t>
        <a:bodyPr/>
        <a:lstStyle/>
        <a:p>
          <a:endParaRPr lang="en-US"/>
        </a:p>
      </dgm:t>
    </dgm:pt>
    <dgm:pt modelId="{03707EDA-E93C-4CAA-8FA4-8835B1F45ECD}">
      <dgm:prSet phldrT="[Text]"/>
      <dgm:spPr/>
      <dgm:t>
        <a:bodyPr/>
        <a:lstStyle/>
        <a:p>
          <a:r>
            <a:rPr lang="en-US"/>
            <a:t>Resources can be </a:t>
          </a:r>
          <a:r>
            <a:rPr lang="en-US">
              <a:solidFill>
                <a:srgbClr val="C00000"/>
              </a:solidFill>
            </a:rPr>
            <a:t>taken</a:t>
          </a:r>
          <a:r>
            <a:rPr lang="en-US"/>
            <a:t> away from threads.</a:t>
          </a:r>
        </a:p>
      </dgm:t>
    </dgm:pt>
    <dgm:pt modelId="{9672DB5E-87E6-4962-87DC-FFFD8AA8CF47}" type="parTrans" cxnId="{05745157-A8D8-41A3-827F-BB5130A1010C}">
      <dgm:prSet/>
      <dgm:spPr/>
      <dgm:t>
        <a:bodyPr/>
        <a:lstStyle/>
        <a:p>
          <a:endParaRPr lang="en-US"/>
        </a:p>
      </dgm:t>
    </dgm:pt>
    <dgm:pt modelId="{11BAEE29-1CDD-4C2D-B0F2-1A696953AAEF}" type="sibTrans" cxnId="{05745157-A8D8-41A3-827F-BB5130A1010C}">
      <dgm:prSet/>
      <dgm:spPr/>
      <dgm:t>
        <a:bodyPr/>
        <a:lstStyle/>
        <a:p>
          <a:endParaRPr lang="en-US"/>
        </a:p>
      </dgm:t>
    </dgm:pt>
    <dgm:pt modelId="{A2893F39-CD2C-4091-864A-C56830812427}">
      <dgm:prSet phldrT="[Text]"/>
      <dgm:spPr/>
      <dgm:t>
        <a:bodyPr/>
        <a:lstStyle/>
        <a:p>
          <a:r>
            <a:rPr lang="en-US"/>
            <a:t>This is a basic property of a lock. This cannot be tampered with.</a:t>
          </a:r>
        </a:p>
      </dgm:t>
    </dgm:pt>
    <dgm:pt modelId="{F06E93EE-1A58-4DAC-9E56-A7659A758868}" type="parTrans" cxnId="{A38FAA3A-D79C-43DF-9D00-6F815B018F35}">
      <dgm:prSet/>
      <dgm:spPr/>
      <dgm:t>
        <a:bodyPr/>
        <a:lstStyle/>
        <a:p>
          <a:endParaRPr lang="en-US"/>
        </a:p>
      </dgm:t>
    </dgm:pt>
    <dgm:pt modelId="{F63630E5-5B1B-4372-9FF8-0AF74528D5FE}" type="sibTrans" cxnId="{A38FAA3A-D79C-43DF-9D00-6F815B018F35}">
      <dgm:prSet/>
      <dgm:spPr/>
      <dgm:t>
        <a:bodyPr/>
        <a:lstStyle/>
        <a:p>
          <a:endParaRPr lang="en-US"/>
        </a:p>
      </dgm:t>
    </dgm:pt>
    <dgm:pt modelId="{6E02C815-D053-4415-8BDA-2542A0716FFE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Circular wait</a:t>
          </a:r>
        </a:p>
      </dgm:t>
    </dgm:pt>
    <dgm:pt modelId="{26E33288-1297-4723-AC84-10E23076675E}" type="parTrans" cxnId="{D75B6EAC-4379-46EF-A494-F72E1035ED49}">
      <dgm:prSet/>
      <dgm:spPr/>
      <dgm:t>
        <a:bodyPr/>
        <a:lstStyle/>
        <a:p>
          <a:endParaRPr lang="en-US"/>
        </a:p>
      </dgm:t>
    </dgm:pt>
    <dgm:pt modelId="{DDC4BA24-54D4-4A96-AD4D-A15AADFCB7BA}" type="sibTrans" cxnId="{D75B6EAC-4379-46EF-A494-F72E1035ED49}">
      <dgm:prSet/>
      <dgm:spPr/>
      <dgm:t>
        <a:bodyPr/>
        <a:lstStyle/>
        <a:p>
          <a:endParaRPr lang="en-US"/>
        </a:p>
      </dgm:t>
    </dgm:pt>
    <dgm:pt modelId="{EBC9F78D-BEF2-43AE-941E-1CBAFFF36CF6}">
      <dgm:prSet phldrT="[Text]"/>
      <dgm:spPr/>
      <dgm:t>
        <a:bodyPr/>
        <a:lstStyle/>
        <a:p>
          <a:r>
            <a:rPr lang="en-US">
              <a:solidFill>
                <a:srgbClr val="00B050"/>
              </a:solidFill>
            </a:rPr>
            <a:t>Design</a:t>
          </a:r>
          <a:r>
            <a:rPr lang="en-US">
              <a:solidFill>
                <a:schemeClr val="tx1"/>
              </a:solidFill>
            </a:rPr>
            <a:t> a protocol such that circular dependences will never form.</a:t>
          </a:r>
        </a:p>
      </dgm:t>
    </dgm:pt>
    <dgm:pt modelId="{33C8CBB1-D20C-42F9-8E02-4DEAAC36F970}" type="parTrans" cxnId="{93464550-EE71-4B58-824C-AA4C3CC35F47}">
      <dgm:prSet/>
      <dgm:spPr/>
      <dgm:t>
        <a:bodyPr/>
        <a:lstStyle/>
        <a:p>
          <a:endParaRPr lang="en-US"/>
        </a:p>
      </dgm:t>
    </dgm:pt>
    <dgm:pt modelId="{4F398713-503E-46FA-800C-6A65CB4CDE0C}" type="sibTrans" cxnId="{93464550-EE71-4B58-824C-AA4C3CC35F47}">
      <dgm:prSet/>
      <dgm:spPr/>
      <dgm:t>
        <a:bodyPr/>
        <a:lstStyle/>
        <a:p>
          <a:endParaRPr lang="en-US"/>
        </a:p>
      </dgm:t>
    </dgm:pt>
    <dgm:pt modelId="{855B4268-C596-474A-A049-5B34A98960E1}" type="pres">
      <dgm:prSet presAssocID="{3CFECB88-7516-4791-804C-AB57485A0A53}" presName="linear" presStyleCnt="0">
        <dgm:presLayoutVars>
          <dgm:dir/>
          <dgm:animLvl val="lvl"/>
          <dgm:resizeHandles val="exact"/>
        </dgm:presLayoutVars>
      </dgm:prSet>
      <dgm:spPr/>
    </dgm:pt>
    <dgm:pt modelId="{D10C2E47-B737-4CFE-A603-A976F61C2206}" type="pres">
      <dgm:prSet presAssocID="{C7E7454F-C806-4134-9F04-DD50D89492C1}" presName="parentLin" presStyleCnt="0"/>
      <dgm:spPr/>
    </dgm:pt>
    <dgm:pt modelId="{409D43E1-ABFD-4630-BC5B-9C32ACE041C0}" type="pres">
      <dgm:prSet presAssocID="{C7E7454F-C806-4134-9F04-DD50D89492C1}" presName="parentLeftMargin" presStyleLbl="node1" presStyleIdx="0" presStyleCnt="4"/>
      <dgm:spPr/>
    </dgm:pt>
    <dgm:pt modelId="{863EDEFD-DE7A-46AD-9A0D-B75F07E88CEF}" type="pres">
      <dgm:prSet presAssocID="{C7E7454F-C806-4134-9F04-DD50D89492C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D5AD6E5-C0C1-4103-8E58-F45A31114C43}" type="pres">
      <dgm:prSet presAssocID="{C7E7454F-C806-4134-9F04-DD50D89492C1}" presName="negativeSpace" presStyleCnt="0"/>
      <dgm:spPr/>
    </dgm:pt>
    <dgm:pt modelId="{148E288A-6C01-494E-83FF-C1531D9AD647}" type="pres">
      <dgm:prSet presAssocID="{C7E7454F-C806-4134-9F04-DD50D89492C1}" presName="childText" presStyleLbl="conFgAcc1" presStyleIdx="0" presStyleCnt="4">
        <dgm:presLayoutVars>
          <dgm:bulletEnabled val="1"/>
        </dgm:presLayoutVars>
      </dgm:prSet>
      <dgm:spPr/>
    </dgm:pt>
    <dgm:pt modelId="{CD199810-2EFA-405C-9B15-A70E14E2B73F}" type="pres">
      <dgm:prSet presAssocID="{E1DDEDC3-8750-45B5-BE8A-08880E669900}" presName="spaceBetweenRectangles" presStyleCnt="0"/>
      <dgm:spPr/>
    </dgm:pt>
    <dgm:pt modelId="{E757B9A2-2DA2-42A3-89C5-DAB3E2F22F1F}" type="pres">
      <dgm:prSet presAssocID="{D17DF54A-335F-46B5-8DEC-3F37EF0C521F}" presName="parentLin" presStyleCnt="0"/>
      <dgm:spPr/>
    </dgm:pt>
    <dgm:pt modelId="{CF0A69A9-DC76-4B1F-BB98-555C36FACE69}" type="pres">
      <dgm:prSet presAssocID="{D17DF54A-335F-46B5-8DEC-3F37EF0C521F}" presName="parentLeftMargin" presStyleLbl="node1" presStyleIdx="0" presStyleCnt="4"/>
      <dgm:spPr/>
    </dgm:pt>
    <dgm:pt modelId="{C953B312-4F44-45D0-9FD1-F891658C26FB}" type="pres">
      <dgm:prSet presAssocID="{D17DF54A-335F-46B5-8DEC-3F37EF0C521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E0293C7-AFBB-4395-8A7F-80CA2942C37F}" type="pres">
      <dgm:prSet presAssocID="{D17DF54A-335F-46B5-8DEC-3F37EF0C521F}" presName="negativeSpace" presStyleCnt="0"/>
      <dgm:spPr/>
    </dgm:pt>
    <dgm:pt modelId="{F065B99F-2498-4BE4-B2AD-449D6536C591}" type="pres">
      <dgm:prSet presAssocID="{D17DF54A-335F-46B5-8DEC-3F37EF0C521F}" presName="childText" presStyleLbl="conFgAcc1" presStyleIdx="1" presStyleCnt="4">
        <dgm:presLayoutVars>
          <dgm:bulletEnabled val="1"/>
        </dgm:presLayoutVars>
      </dgm:prSet>
      <dgm:spPr/>
    </dgm:pt>
    <dgm:pt modelId="{7A2FFEC3-E658-4101-8685-F248EAB93FDA}" type="pres">
      <dgm:prSet presAssocID="{58F3A633-2B02-48E8-965A-18826B37B076}" presName="spaceBetweenRectangles" presStyleCnt="0"/>
      <dgm:spPr/>
    </dgm:pt>
    <dgm:pt modelId="{74BB945C-D787-4714-9ED5-9CB741C125BD}" type="pres">
      <dgm:prSet presAssocID="{F3F3ACDC-8587-46DE-99BC-F3C2645D0410}" presName="parentLin" presStyleCnt="0"/>
      <dgm:spPr/>
    </dgm:pt>
    <dgm:pt modelId="{9C647700-DEBD-4530-BA3B-CFCC5285C915}" type="pres">
      <dgm:prSet presAssocID="{F3F3ACDC-8587-46DE-99BC-F3C2645D0410}" presName="parentLeftMargin" presStyleLbl="node1" presStyleIdx="1" presStyleCnt="4"/>
      <dgm:spPr/>
    </dgm:pt>
    <dgm:pt modelId="{7116426C-1314-4FB3-BBF4-2910831DB21C}" type="pres">
      <dgm:prSet presAssocID="{F3F3ACDC-8587-46DE-99BC-F3C2645D041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C90D55E-9CF3-42BB-BBE9-962915B8C403}" type="pres">
      <dgm:prSet presAssocID="{F3F3ACDC-8587-46DE-99BC-F3C2645D0410}" presName="negativeSpace" presStyleCnt="0"/>
      <dgm:spPr/>
    </dgm:pt>
    <dgm:pt modelId="{CB16EF0D-D475-4F77-B578-A731FDD15741}" type="pres">
      <dgm:prSet presAssocID="{F3F3ACDC-8587-46DE-99BC-F3C2645D0410}" presName="childText" presStyleLbl="conFgAcc1" presStyleIdx="2" presStyleCnt="4">
        <dgm:presLayoutVars>
          <dgm:bulletEnabled val="1"/>
        </dgm:presLayoutVars>
      </dgm:prSet>
      <dgm:spPr/>
    </dgm:pt>
    <dgm:pt modelId="{4DC95DE0-13E4-4E1E-B3BD-1EEB6239C98D}" type="pres">
      <dgm:prSet presAssocID="{1DB4E923-229D-4288-AFAA-FFB95FAB83F6}" presName="spaceBetweenRectangles" presStyleCnt="0"/>
      <dgm:spPr/>
    </dgm:pt>
    <dgm:pt modelId="{224AA955-0848-4707-9DE0-65035D295AA4}" type="pres">
      <dgm:prSet presAssocID="{6E02C815-D053-4415-8BDA-2542A0716FFE}" presName="parentLin" presStyleCnt="0"/>
      <dgm:spPr/>
    </dgm:pt>
    <dgm:pt modelId="{12574B2A-CB08-447C-A5FD-4E6E5741D043}" type="pres">
      <dgm:prSet presAssocID="{6E02C815-D053-4415-8BDA-2542A0716FFE}" presName="parentLeftMargin" presStyleLbl="node1" presStyleIdx="2" presStyleCnt="4"/>
      <dgm:spPr/>
    </dgm:pt>
    <dgm:pt modelId="{5C546525-3632-48D8-8C56-862610EF63B6}" type="pres">
      <dgm:prSet presAssocID="{6E02C815-D053-4415-8BDA-2542A0716FF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AD3C8DE-FE4B-41C8-9D16-22B877FA2923}" type="pres">
      <dgm:prSet presAssocID="{6E02C815-D053-4415-8BDA-2542A0716FFE}" presName="negativeSpace" presStyleCnt="0"/>
      <dgm:spPr/>
    </dgm:pt>
    <dgm:pt modelId="{94F737FB-BCB2-49ED-B519-262ED1349C35}" type="pres">
      <dgm:prSet presAssocID="{6E02C815-D053-4415-8BDA-2542A0716FF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F652912-772E-4C7B-AB4E-48DF9889ECC6}" type="presOf" srcId="{F3F3ACDC-8587-46DE-99BC-F3C2645D0410}" destId="{7116426C-1314-4FB3-BBF4-2910831DB21C}" srcOrd="1" destOrd="0" presId="urn:microsoft.com/office/officeart/2005/8/layout/list1"/>
    <dgm:cxn modelId="{EE429916-8F43-4CB1-AD24-7E090F3F42E7}" type="presOf" srcId="{03707EDA-E93C-4CAA-8FA4-8835B1F45ECD}" destId="{F065B99F-2498-4BE4-B2AD-449D6536C591}" srcOrd="0" destOrd="0" presId="urn:microsoft.com/office/officeart/2005/8/layout/list1"/>
    <dgm:cxn modelId="{FB5F1E1B-2796-4A95-86D7-307A9F3ADA51}" type="presOf" srcId="{3CFECB88-7516-4791-804C-AB57485A0A53}" destId="{855B4268-C596-474A-A049-5B34A98960E1}" srcOrd="0" destOrd="0" presId="urn:microsoft.com/office/officeart/2005/8/layout/list1"/>
    <dgm:cxn modelId="{28C9B824-3BE4-4665-A8EA-8D620EB6690E}" type="presOf" srcId="{6E02C815-D053-4415-8BDA-2542A0716FFE}" destId="{12574B2A-CB08-447C-A5FD-4E6E5741D043}" srcOrd="0" destOrd="0" presId="urn:microsoft.com/office/officeart/2005/8/layout/list1"/>
    <dgm:cxn modelId="{8F971A28-15A2-4E8A-AA3E-B6462180EF54}" type="presOf" srcId="{F3F3ACDC-8587-46DE-99BC-F3C2645D0410}" destId="{9C647700-DEBD-4530-BA3B-CFCC5285C915}" srcOrd="0" destOrd="0" presId="urn:microsoft.com/office/officeart/2005/8/layout/list1"/>
    <dgm:cxn modelId="{FBA5592A-141B-4F25-B327-0FD008451A34}" srcId="{C7E7454F-C806-4134-9F04-DD50D89492C1}" destId="{2DC3A9E1-1036-4204-A8F0-1C3A817BE5FB}" srcOrd="0" destOrd="0" parTransId="{27FC0219-0A94-4432-A652-59BFC93F2BC7}" sibTransId="{68F2DCE7-E5A7-49E3-AF71-0422F0D101FA}"/>
    <dgm:cxn modelId="{D3D86032-497F-4DC3-AFA6-2E23B6351BEB}" type="presOf" srcId="{6E02C815-D053-4415-8BDA-2542A0716FFE}" destId="{5C546525-3632-48D8-8C56-862610EF63B6}" srcOrd="1" destOrd="0" presId="urn:microsoft.com/office/officeart/2005/8/layout/list1"/>
    <dgm:cxn modelId="{62120B3A-4616-46CD-BD4C-7F050DB71DF2}" srcId="{3CFECB88-7516-4791-804C-AB57485A0A53}" destId="{C7E7454F-C806-4134-9F04-DD50D89492C1}" srcOrd="0" destOrd="0" parTransId="{4C49793B-47C0-4112-A8C5-527FE91AF699}" sibTransId="{E1DDEDC3-8750-45B5-BE8A-08880E669900}"/>
    <dgm:cxn modelId="{A38FAA3A-D79C-43DF-9D00-6F815B018F35}" srcId="{F3F3ACDC-8587-46DE-99BC-F3C2645D0410}" destId="{A2893F39-CD2C-4091-864A-C56830812427}" srcOrd="0" destOrd="0" parTransId="{F06E93EE-1A58-4DAC-9E56-A7659A758868}" sibTransId="{F63630E5-5B1B-4372-9FF8-0AF74528D5FE}"/>
    <dgm:cxn modelId="{3E550F4A-D45D-4E20-9068-88A1E0A34B33}" type="presOf" srcId="{C7E7454F-C806-4134-9F04-DD50D89492C1}" destId="{409D43E1-ABFD-4630-BC5B-9C32ACE041C0}" srcOrd="0" destOrd="0" presId="urn:microsoft.com/office/officeart/2005/8/layout/list1"/>
    <dgm:cxn modelId="{794E6C4A-58A8-4248-9A63-088BDF4CB016}" type="presOf" srcId="{D17DF54A-335F-46B5-8DEC-3F37EF0C521F}" destId="{CF0A69A9-DC76-4B1F-BB98-555C36FACE69}" srcOrd="0" destOrd="0" presId="urn:microsoft.com/office/officeart/2005/8/layout/list1"/>
    <dgm:cxn modelId="{93464550-EE71-4B58-824C-AA4C3CC35F47}" srcId="{6E02C815-D053-4415-8BDA-2542A0716FFE}" destId="{EBC9F78D-BEF2-43AE-941E-1CBAFFF36CF6}" srcOrd="0" destOrd="0" parTransId="{33C8CBB1-D20C-42F9-8E02-4DEAAC36F970}" sibTransId="{4F398713-503E-46FA-800C-6A65CB4CDE0C}"/>
    <dgm:cxn modelId="{A9235253-1A9E-4A1E-A895-C136EF2A4377}" srcId="{3CFECB88-7516-4791-804C-AB57485A0A53}" destId="{F3F3ACDC-8587-46DE-99BC-F3C2645D0410}" srcOrd="2" destOrd="0" parTransId="{3A810AD3-9066-4921-B81E-51BAEE79E80B}" sibTransId="{1DB4E923-229D-4288-AFAA-FFB95FAB83F6}"/>
    <dgm:cxn modelId="{05745157-A8D8-41A3-827F-BB5130A1010C}" srcId="{D17DF54A-335F-46B5-8DEC-3F37EF0C521F}" destId="{03707EDA-E93C-4CAA-8FA4-8835B1F45ECD}" srcOrd="0" destOrd="0" parTransId="{9672DB5E-87E6-4962-87DC-FFFD8AA8CF47}" sibTransId="{11BAEE29-1CDD-4C2D-B0F2-1A696953AAEF}"/>
    <dgm:cxn modelId="{373EA187-F813-437D-BFBE-DB96EC33262F}" type="presOf" srcId="{EBC9F78D-BEF2-43AE-941E-1CBAFFF36CF6}" destId="{94F737FB-BCB2-49ED-B519-262ED1349C35}" srcOrd="0" destOrd="0" presId="urn:microsoft.com/office/officeart/2005/8/layout/list1"/>
    <dgm:cxn modelId="{12067D8C-95FF-41CB-9C38-B4E24D39D0FF}" type="presOf" srcId="{A2893F39-CD2C-4091-864A-C56830812427}" destId="{CB16EF0D-D475-4F77-B578-A731FDD15741}" srcOrd="0" destOrd="0" presId="urn:microsoft.com/office/officeart/2005/8/layout/list1"/>
    <dgm:cxn modelId="{7FD9C5A1-A203-466F-8845-7E9050FCA9EC}" type="presOf" srcId="{2DC3A9E1-1036-4204-A8F0-1C3A817BE5FB}" destId="{148E288A-6C01-494E-83FF-C1531D9AD647}" srcOrd="0" destOrd="0" presId="urn:microsoft.com/office/officeart/2005/8/layout/list1"/>
    <dgm:cxn modelId="{D75B6EAC-4379-46EF-A494-F72E1035ED49}" srcId="{3CFECB88-7516-4791-804C-AB57485A0A53}" destId="{6E02C815-D053-4415-8BDA-2542A0716FFE}" srcOrd="3" destOrd="0" parTransId="{26E33288-1297-4723-AC84-10E23076675E}" sibTransId="{DDC4BA24-54D4-4A96-AD4D-A15AADFCB7BA}"/>
    <dgm:cxn modelId="{49325CAE-5FE9-433A-A7C1-0850B7D666D8}" type="presOf" srcId="{C7E7454F-C806-4134-9F04-DD50D89492C1}" destId="{863EDEFD-DE7A-46AD-9A0D-B75F07E88CEF}" srcOrd="1" destOrd="0" presId="urn:microsoft.com/office/officeart/2005/8/layout/list1"/>
    <dgm:cxn modelId="{3B112FB9-9822-46A8-B044-DFCE91460710}" srcId="{3CFECB88-7516-4791-804C-AB57485A0A53}" destId="{D17DF54A-335F-46B5-8DEC-3F37EF0C521F}" srcOrd="1" destOrd="0" parTransId="{839DA3FA-D3E9-4DD8-A736-AF4660F15399}" sibTransId="{58F3A633-2B02-48E8-965A-18826B37B076}"/>
    <dgm:cxn modelId="{EA09AFD9-32A3-4EB4-98BE-40E4DFAC6E7E}" type="presOf" srcId="{D17DF54A-335F-46B5-8DEC-3F37EF0C521F}" destId="{C953B312-4F44-45D0-9FD1-F891658C26FB}" srcOrd="1" destOrd="0" presId="urn:microsoft.com/office/officeart/2005/8/layout/list1"/>
    <dgm:cxn modelId="{36A7CD2B-D935-4BCC-9247-1AF89690E6B9}" type="presParOf" srcId="{855B4268-C596-474A-A049-5B34A98960E1}" destId="{D10C2E47-B737-4CFE-A603-A976F61C2206}" srcOrd="0" destOrd="0" presId="urn:microsoft.com/office/officeart/2005/8/layout/list1"/>
    <dgm:cxn modelId="{08E33ABA-703A-4251-A474-5626CA83E968}" type="presParOf" srcId="{D10C2E47-B737-4CFE-A603-A976F61C2206}" destId="{409D43E1-ABFD-4630-BC5B-9C32ACE041C0}" srcOrd="0" destOrd="0" presId="urn:microsoft.com/office/officeart/2005/8/layout/list1"/>
    <dgm:cxn modelId="{E28EC89D-D6E8-48EC-AFB9-A1DE25C56A1B}" type="presParOf" srcId="{D10C2E47-B737-4CFE-A603-A976F61C2206}" destId="{863EDEFD-DE7A-46AD-9A0D-B75F07E88CEF}" srcOrd="1" destOrd="0" presId="urn:microsoft.com/office/officeart/2005/8/layout/list1"/>
    <dgm:cxn modelId="{74F18533-8D21-4492-AFA4-F5F2A2F7757C}" type="presParOf" srcId="{855B4268-C596-474A-A049-5B34A98960E1}" destId="{BD5AD6E5-C0C1-4103-8E58-F45A31114C43}" srcOrd="1" destOrd="0" presId="urn:microsoft.com/office/officeart/2005/8/layout/list1"/>
    <dgm:cxn modelId="{77A62992-E200-41E2-816A-9F8B67644903}" type="presParOf" srcId="{855B4268-C596-474A-A049-5B34A98960E1}" destId="{148E288A-6C01-494E-83FF-C1531D9AD647}" srcOrd="2" destOrd="0" presId="urn:microsoft.com/office/officeart/2005/8/layout/list1"/>
    <dgm:cxn modelId="{F67FCCC7-2307-4D62-8550-4B0B5F471097}" type="presParOf" srcId="{855B4268-C596-474A-A049-5B34A98960E1}" destId="{CD199810-2EFA-405C-9B15-A70E14E2B73F}" srcOrd="3" destOrd="0" presId="urn:microsoft.com/office/officeart/2005/8/layout/list1"/>
    <dgm:cxn modelId="{1473D3E1-6FFF-48B4-94EB-C2EFCBAE6F67}" type="presParOf" srcId="{855B4268-C596-474A-A049-5B34A98960E1}" destId="{E757B9A2-2DA2-42A3-89C5-DAB3E2F22F1F}" srcOrd="4" destOrd="0" presId="urn:microsoft.com/office/officeart/2005/8/layout/list1"/>
    <dgm:cxn modelId="{750FEDFD-B97C-4CE7-824B-0B9A934DA534}" type="presParOf" srcId="{E757B9A2-2DA2-42A3-89C5-DAB3E2F22F1F}" destId="{CF0A69A9-DC76-4B1F-BB98-555C36FACE69}" srcOrd="0" destOrd="0" presId="urn:microsoft.com/office/officeart/2005/8/layout/list1"/>
    <dgm:cxn modelId="{C4CE0016-5EB0-46BE-8C34-F10E0FCE6A1D}" type="presParOf" srcId="{E757B9A2-2DA2-42A3-89C5-DAB3E2F22F1F}" destId="{C953B312-4F44-45D0-9FD1-F891658C26FB}" srcOrd="1" destOrd="0" presId="urn:microsoft.com/office/officeart/2005/8/layout/list1"/>
    <dgm:cxn modelId="{EC91DABD-953C-4E09-BEB3-DF5AA2F14397}" type="presParOf" srcId="{855B4268-C596-474A-A049-5B34A98960E1}" destId="{CE0293C7-AFBB-4395-8A7F-80CA2942C37F}" srcOrd="5" destOrd="0" presId="urn:microsoft.com/office/officeart/2005/8/layout/list1"/>
    <dgm:cxn modelId="{B2D39105-C922-4E47-BED5-50582FFEB3C5}" type="presParOf" srcId="{855B4268-C596-474A-A049-5B34A98960E1}" destId="{F065B99F-2498-4BE4-B2AD-449D6536C591}" srcOrd="6" destOrd="0" presId="urn:microsoft.com/office/officeart/2005/8/layout/list1"/>
    <dgm:cxn modelId="{0C33317A-EDD5-4BB5-95CE-E5C7EA823944}" type="presParOf" srcId="{855B4268-C596-474A-A049-5B34A98960E1}" destId="{7A2FFEC3-E658-4101-8685-F248EAB93FDA}" srcOrd="7" destOrd="0" presId="urn:microsoft.com/office/officeart/2005/8/layout/list1"/>
    <dgm:cxn modelId="{B7728A64-2B94-45E2-9057-EB03AED31D8B}" type="presParOf" srcId="{855B4268-C596-474A-A049-5B34A98960E1}" destId="{74BB945C-D787-4714-9ED5-9CB741C125BD}" srcOrd="8" destOrd="0" presId="urn:microsoft.com/office/officeart/2005/8/layout/list1"/>
    <dgm:cxn modelId="{3BE2E938-AC70-4225-AB3C-F6E7E36F9436}" type="presParOf" srcId="{74BB945C-D787-4714-9ED5-9CB741C125BD}" destId="{9C647700-DEBD-4530-BA3B-CFCC5285C915}" srcOrd="0" destOrd="0" presId="urn:microsoft.com/office/officeart/2005/8/layout/list1"/>
    <dgm:cxn modelId="{37ABF437-8A8E-4210-8CCD-C29EA869A539}" type="presParOf" srcId="{74BB945C-D787-4714-9ED5-9CB741C125BD}" destId="{7116426C-1314-4FB3-BBF4-2910831DB21C}" srcOrd="1" destOrd="0" presId="urn:microsoft.com/office/officeart/2005/8/layout/list1"/>
    <dgm:cxn modelId="{814A347D-749E-4168-8211-CFFBB2C413E0}" type="presParOf" srcId="{855B4268-C596-474A-A049-5B34A98960E1}" destId="{EC90D55E-9CF3-42BB-BBE9-962915B8C403}" srcOrd="9" destOrd="0" presId="urn:microsoft.com/office/officeart/2005/8/layout/list1"/>
    <dgm:cxn modelId="{D5FD4DDD-7606-4290-B556-6FEB67EEBFA1}" type="presParOf" srcId="{855B4268-C596-474A-A049-5B34A98960E1}" destId="{CB16EF0D-D475-4F77-B578-A731FDD15741}" srcOrd="10" destOrd="0" presId="urn:microsoft.com/office/officeart/2005/8/layout/list1"/>
    <dgm:cxn modelId="{EF8A4344-12E6-43BF-81E0-C2B80A016461}" type="presParOf" srcId="{855B4268-C596-474A-A049-5B34A98960E1}" destId="{4DC95DE0-13E4-4E1E-B3BD-1EEB6239C98D}" srcOrd="11" destOrd="0" presId="urn:microsoft.com/office/officeart/2005/8/layout/list1"/>
    <dgm:cxn modelId="{6CE0A627-1380-483A-80F9-9BC981E925CD}" type="presParOf" srcId="{855B4268-C596-474A-A049-5B34A98960E1}" destId="{224AA955-0848-4707-9DE0-65035D295AA4}" srcOrd="12" destOrd="0" presId="urn:microsoft.com/office/officeart/2005/8/layout/list1"/>
    <dgm:cxn modelId="{92C009F8-0EEF-4119-A2A6-402D0724BFBA}" type="presParOf" srcId="{224AA955-0848-4707-9DE0-65035D295AA4}" destId="{12574B2A-CB08-447C-A5FD-4E6E5741D043}" srcOrd="0" destOrd="0" presId="urn:microsoft.com/office/officeart/2005/8/layout/list1"/>
    <dgm:cxn modelId="{7322E7D1-4B03-45E8-85EE-D76FC90060D3}" type="presParOf" srcId="{224AA955-0848-4707-9DE0-65035D295AA4}" destId="{5C546525-3632-48D8-8C56-862610EF63B6}" srcOrd="1" destOrd="0" presId="urn:microsoft.com/office/officeart/2005/8/layout/list1"/>
    <dgm:cxn modelId="{C717D1E2-1E3F-439B-9219-A52B919F2DCE}" type="presParOf" srcId="{855B4268-C596-474A-A049-5B34A98960E1}" destId="{FAD3C8DE-FE4B-41C8-9D16-22B877FA2923}" srcOrd="13" destOrd="0" presId="urn:microsoft.com/office/officeart/2005/8/layout/list1"/>
    <dgm:cxn modelId="{93068009-E8E4-4B9B-9BEA-8FAFF40C5870}" type="presParOf" srcId="{855B4268-C596-474A-A049-5B34A98960E1}" destId="{94F737FB-BCB2-49ED-B519-262ED1349C3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B97B9E-D0B9-44A3-9AB1-547E87895B3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F8125F4-9CF7-47B0-B40E-E732164C756D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Deadlocks</a:t>
          </a:r>
        </a:p>
      </dgm:t>
    </dgm:pt>
    <dgm:pt modelId="{4C09B09D-D6BC-4DA0-B181-4C3BAB64ED8C}" type="parTrans" cxnId="{6271A591-1F13-420B-8944-F412D3D84441}">
      <dgm:prSet/>
      <dgm:spPr/>
      <dgm:t>
        <a:bodyPr/>
        <a:lstStyle/>
        <a:p>
          <a:endParaRPr lang="en-US"/>
        </a:p>
      </dgm:t>
    </dgm:pt>
    <dgm:pt modelId="{EC657C63-19F5-461B-B31B-0A6A6D006AB1}" type="sibTrans" cxnId="{6271A591-1F13-420B-8944-F412D3D84441}">
      <dgm:prSet/>
      <dgm:spPr/>
      <dgm:t>
        <a:bodyPr/>
        <a:lstStyle/>
        <a:p>
          <a:endParaRPr lang="en-US"/>
        </a:p>
      </dgm:t>
    </dgm:pt>
    <dgm:pt modelId="{B2FB6B8F-2AB2-4523-9C38-DFABEF17D45F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Starvation</a:t>
          </a:r>
        </a:p>
      </dgm:t>
    </dgm:pt>
    <dgm:pt modelId="{E6D689D6-9D11-4DB7-BB4F-FAC5BB8BF16E}" type="parTrans" cxnId="{80098C39-F8CD-47FE-958F-A719E7AF68D7}">
      <dgm:prSet/>
      <dgm:spPr/>
      <dgm:t>
        <a:bodyPr/>
        <a:lstStyle/>
        <a:p>
          <a:endParaRPr lang="en-US"/>
        </a:p>
      </dgm:t>
    </dgm:pt>
    <dgm:pt modelId="{924DAC44-5219-441B-8D49-FD774AC4FC5D}" type="sibTrans" cxnId="{80098C39-F8CD-47FE-958F-A719E7AF68D7}">
      <dgm:prSet/>
      <dgm:spPr/>
      <dgm:t>
        <a:bodyPr/>
        <a:lstStyle/>
        <a:p>
          <a:endParaRPr lang="en-US"/>
        </a:p>
      </dgm:t>
    </dgm:pt>
    <dgm:pt modelId="{7468225D-3BDC-4B02-A345-F6D99B8D854F}">
      <dgm:prSet phldrT="[Text]"/>
      <dgm:spPr/>
      <dgm:t>
        <a:bodyPr/>
        <a:lstStyle/>
        <a:p>
          <a:r>
            <a:rPr lang="en-US" err="1"/>
            <a:t>Livelocks</a:t>
          </a:r>
          <a:endParaRPr lang="en-US"/>
        </a:p>
      </dgm:t>
    </dgm:pt>
    <dgm:pt modelId="{62AD6FB2-DF72-4D49-B395-6A5A2F5EE0AD}" type="parTrans" cxnId="{0007A61C-38CB-4A1A-856D-3C64EF47FDA4}">
      <dgm:prSet/>
      <dgm:spPr/>
      <dgm:t>
        <a:bodyPr/>
        <a:lstStyle/>
        <a:p>
          <a:endParaRPr lang="en-US"/>
        </a:p>
      </dgm:t>
    </dgm:pt>
    <dgm:pt modelId="{5377F442-9C10-483B-B095-3772294DF141}" type="sibTrans" cxnId="{0007A61C-38CB-4A1A-856D-3C64EF47FDA4}">
      <dgm:prSet/>
      <dgm:spPr/>
      <dgm:t>
        <a:bodyPr/>
        <a:lstStyle/>
        <a:p>
          <a:endParaRPr lang="en-US"/>
        </a:p>
      </dgm:t>
    </dgm:pt>
    <dgm:pt modelId="{8961D679-A418-4704-A3DC-40D14675966E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All the threads are </a:t>
          </a:r>
          <a:r>
            <a:rPr lang="en-US">
              <a:solidFill>
                <a:srgbClr val="FF0000"/>
              </a:solidFill>
            </a:rPr>
            <a:t>waiting</a:t>
          </a:r>
          <a:r>
            <a:rPr lang="en-US">
              <a:solidFill>
                <a:schemeClr val="tx1"/>
              </a:solidFill>
            </a:rPr>
            <a:t> on each other.</a:t>
          </a:r>
        </a:p>
      </dgm:t>
    </dgm:pt>
    <dgm:pt modelId="{DB428D25-C78D-47F9-83F0-60FE041E9841}" type="parTrans" cxnId="{E1D082C3-F852-455E-8BA3-7EEA79E19983}">
      <dgm:prSet/>
      <dgm:spPr/>
      <dgm:t>
        <a:bodyPr/>
        <a:lstStyle/>
        <a:p>
          <a:endParaRPr lang="en-US"/>
        </a:p>
      </dgm:t>
    </dgm:pt>
    <dgm:pt modelId="{8E2F366E-4C16-4B06-A736-D884685DE8D3}" type="sibTrans" cxnId="{E1D082C3-F852-455E-8BA3-7EEA79E19983}">
      <dgm:prSet/>
      <dgm:spPr/>
      <dgm:t>
        <a:bodyPr/>
        <a:lstStyle/>
        <a:p>
          <a:endParaRPr lang="en-US"/>
        </a:p>
      </dgm:t>
    </dgm:pt>
    <dgm:pt modelId="{16412E8A-41C9-4B29-8C00-34A2F05012E5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A thread </a:t>
          </a:r>
          <a:r>
            <a:rPr lang="en-US">
              <a:solidFill>
                <a:srgbClr val="C00000"/>
              </a:solidFill>
            </a:rPr>
            <a:t>waits</a:t>
          </a:r>
          <a:r>
            <a:rPr lang="en-US">
              <a:solidFill>
                <a:schemeClr val="tx1"/>
              </a:solidFill>
            </a:rPr>
            <a:t> indefinitely to get </a:t>
          </a:r>
          <a:r>
            <a:rPr lang="en-US">
              <a:solidFill>
                <a:srgbClr val="0070C0"/>
              </a:solidFill>
            </a:rPr>
            <a:t>access</a:t>
          </a:r>
          <a:r>
            <a:rPr lang="en-US">
              <a:solidFill>
                <a:schemeClr val="tx1"/>
              </a:solidFill>
            </a:rPr>
            <a:t> to the resource. Starvation freedom implies deadlock freedom (not the other way).</a:t>
          </a:r>
        </a:p>
      </dgm:t>
    </dgm:pt>
    <dgm:pt modelId="{42683EDB-683F-47FB-BB86-BDEB60514856}" type="parTrans" cxnId="{9B6188E6-5F4C-4F79-A038-C331224828BF}">
      <dgm:prSet/>
      <dgm:spPr/>
      <dgm:t>
        <a:bodyPr/>
        <a:lstStyle/>
        <a:p>
          <a:endParaRPr lang="en-US"/>
        </a:p>
      </dgm:t>
    </dgm:pt>
    <dgm:pt modelId="{54CA63D7-D2CA-4026-94D2-29017DDFFF24}" type="sibTrans" cxnId="{9B6188E6-5F4C-4F79-A038-C331224828BF}">
      <dgm:prSet/>
      <dgm:spPr/>
      <dgm:t>
        <a:bodyPr/>
        <a:lstStyle/>
        <a:p>
          <a:endParaRPr lang="en-US"/>
        </a:p>
      </dgm:t>
    </dgm:pt>
    <dgm:pt modelId="{0E739304-95B7-4D7E-BED7-759DF3D25FE2}">
      <dgm:prSet phldrT="[Text]"/>
      <dgm:spPr/>
      <dgm:t>
        <a:bodyPr/>
        <a:lstStyle/>
        <a:p>
          <a:r>
            <a:rPr lang="en-US"/>
            <a:t>Threads keep </a:t>
          </a:r>
          <a:r>
            <a:rPr lang="en-US">
              <a:solidFill>
                <a:srgbClr val="0070C0"/>
              </a:solidFill>
            </a:rPr>
            <a:t>executing</a:t>
          </a:r>
          <a:r>
            <a:rPr lang="en-US"/>
            <a:t> instructions but nothing productive gets </a:t>
          </a:r>
          <a:r>
            <a:rPr lang="en-US">
              <a:solidFill>
                <a:srgbClr val="7030A0"/>
              </a:solidFill>
            </a:rPr>
            <a:t>done</a:t>
          </a:r>
          <a:r>
            <a:rPr lang="en-US"/>
            <a:t>.  </a:t>
          </a:r>
        </a:p>
      </dgm:t>
    </dgm:pt>
    <dgm:pt modelId="{45E5C7D2-1D0D-4177-9D79-87E6A280992F}" type="parTrans" cxnId="{2DE17D37-6C18-4CB0-99E4-B8B2DB9637F1}">
      <dgm:prSet/>
      <dgm:spPr/>
      <dgm:t>
        <a:bodyPr/>
        <a:lstStyle/>
        <a:p>
          <a:endParaRPr lang="en-US"/>
        </a:p>
      </dgm:t>
    </dgm:pt>
    <dgm:pt modelId="{E4BD33E2-5255-4FA2-A032-C38227CA925C}" type="sibTrans" cxnId="{2DE17D37-6C18-4CB0-99E4-B8B2DB9637F1}">
      <dgm:prSet/>
      <dgm:spPr/>
      <dgm:t>
        <a:bodyPr/>
        <a:lstStyle/>
        <a:p>
          <a:endParaRPr lang="en-US"/>
        </a:p>
      </dgm:t>
    </dgm:pt>
    <dgm:pt modelId="{90059952-54BE-49B0-8705-4B46EB9AD3A2}" type="pres">
      <dgm:prSet presAssocID="{5AB97B9E-D0B9-44A3-9AB1-547E87895B37}" presName="linear" presStyleCnt="0">
        <dgm:presLayoutVars>
          <dgm:dir/>
          <dgm:animLvl val="lvl"/>
          <dgm:resizeHandles val="exact"/>
        </dgm:presLayoutVars>
      </dgm:prSet>
      <dgm:spPr/>
    </dgm:pt>
    <dgm:pt modelId="{0D39E875-4560-4E24-BFAB-CEB7CA8C38D2}" type="pres">
      <dgm:prSet presAssocID="{3F8125F4-9CF7-47B0-B40E-E732164C756D}" presName="parentLin" presStyleCnt="0"/>
      <dgm:spPr/>
    </dgm:pt>
    <dgm:pt modelId="{6884AC4F-6194-4563-B893-637285F0ACF4}" type="pres">
      <dgm:prSet presAssocID="{3F8125F4-9CF7-47B0-B40E-E732164C756D}" presName="parentLeftMargin" presStyleLbl="node1" presStyleIdx="0" presStyleCnt="3"/>
      <dgm:spPr/>
    </dgm:pt>
    <dgm:pt modelId="{FF56EE12-2B4C-49B5-A42A-97DDADCF5ACC}" type="pres">
      <dgm:prSet presAssocID="{3F8125F4-9CF7-47B0-B40E-E732164C756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5AA5102-4DAD-4F8D-B64C-7CBC3B64F5E6}" type="pres">
      <dgm:prSet presAssocID="{3F8125F4-9CF7-47B0-B40E-E732164C756D}" presName="negativeSpace" presStyleCnt="0"/>
      <dgm:spPr/>
    </dgm:pt>
    <dgm:pt modelId="{BFFE3047-05E1-449B-A3E0-A54A580E8C53}" type="pres">
      <dgm:prSet presAssocID="{3F8125F4-9CF7-47B0-B40E-E732164C756D}" presName="childText" presStyleLbl="conFgAcc1" presStyleIdx="0" presStyleCnt="3">
        <dgm:presLayoutVars>
          <dgm:bulletEnabled val="1"/>
        </dgm:presLayoutVars>
      </dgm:prSet>
      <dgm:spPr/>
    </dgm:pt>
    <dgm:pt modelId="{FC805F22-0DAF-432A-A3D9-C6B06E650DBA}" type="pres">
      <dgm:prSet presAssocID="{EC657C63-19F5-461B-B31B-0A6A6D006AB1}" presName="spaceBetweenRectangles" presStyleCnt="0"/>
      <dgm:spPr/>
    </dgm:pt>
    <dgm:pt modelId="{3CCB802E-FEC7-4D27-80F0-D87F88422E90}" type="pres">
      <dgm:prSet presAssocID="{B2FB6B8F-2AB2-4523-9C38-DFABEF17D45F}" presName="parentLin" presStyleCnt="0"/>
      <dgm:spPr/>
    </dgm:pt>
    <dgm:pt modelId="{38DBF730-0A32-425A-9B3E-B026419E9B5A}" type="pres">
      <dgm:prSet presAssocID="{B2FB6B8F-2AB2-4523-9C38-DFABEF17D45F}" presName="parentLeftMargin" presStyleLbl="node1" presStyleIdx="0" presStyleCnt="3"/>
      <dgm:spPr/>
    </dgm:pt>
    <dgm:pt modelId="{20160E3B-2290-40B8-BC7D-33CAB7C0A6EF}" type="pres">
      <dgm:prSet presAssocID="{B2FB6B8F-2AB2-4523-9C38-DFABEF17D45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13776C5-9C2E-46F0-81B3-C75145294D8F}" type="pres">
      <dgm:prSet presAssocID="{B2FB6B8F-2AB2-4523-9C38-DFABEF17D45F}" presName="negativeSpace" presStyleCnt="0"/>
      <dgm:spPr/>
    </dgm:pt>
    <dgm:pt modelId="{E2458A1B-B89D-4DC2-81B6-A7AFCE0EED2B}" type="pres">
      <dgm:prSet presAssocID="{B2FB6B8F-2AB2-4523-9C38-DFABEF17D45F}" presName="childText" presStyleLbl="conFgAcc1" presStyleIdx="1" presStyleCnt="3">
        <dgm:presLayoutVars>
          <dgm:bulletEnabled val="1"/>
        </dgm:presLayoutVars>
      </dgm:prSet>
      <dgm:spPr/>
    </dgm:pt>
    <dgm:pt modelId="{EC319EC5-A2C1-4C88-BDBF-CE54A1F01DAC}" type="pres">
      <dgm:prSet presAssocID="{924DAC44-5219-441B-8D49-FD774AC4FC5D}" presName="spaceBetweenRectangles" presStyleCnt="0"/>
      <dgm:spPr/>
    </dgm:pt>
    <dgm:pt modelId="{5CE578D6-1289-419D-93BD-0F85C54B4A39}" type="pres">
      <dgm:prSet presAssocID="{7468225D-3BDC-4B02-A345-F6D99B8D854F}" presName="parentLin" presStyleCnt="0"/>
      <dgm:spPr/>
    </dgm:pt>
    <dgm:pt modelId="{DB18D681-A174-4155-9B66-5B020BB73084}" type="pres">
      <dgm:prSet presAssocID="{7468225D-3BDC-4B02-A345-F6D99B8D854F}" presName="parentLeftMargin" presStyleLbl="node1" presStyleIdx="1" presStyleCnt="3"/>
      <dgm:spPr/>
    </dgm:pt>
    <dgm:pt modelId="{041601C5-8B7A-4CD2-848D-85125133EEA1}" type="pres">
      <dgm:prSet presAssocID="{7468225D-3BDC-4B02-A345-F6D99B8D854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7EBEC4C-F4B9-4DDC-937D-8B9531C8AA79}" type="pres">
      <dgm:prSet presAssocID="{7468225D-3BDC-4B02-A345-F6D99B8D854F}" presName="negativeSpace" presStyleCnt="0"/>
      <dgm:spPr/>
    </dgm:pt>
    <dgm:pt modelId="{6C330ECF-DA89-4E49-BB88-784C4B6E6F1B}" type="pres">
      <dgm:prSet presAssocID="{7468225D-3BDC-4B02-A345-F6D99B8D854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24E7D03-DF49-4A0C-9F6B-F2AD90215A5D}" type="presOf" srcId="{16412E8A-41C9-4B29-8C00-34A2F05012E5}" destId="{E2458A1B-B89D-4DC2-81B6-A7AFCE0EED2B}" srcOrd="0" destOrd="0" presId="urn:microsoft.com/office/officeart/2005/8/layout/list1"/>
    <dgm:cxn modelId="{0007A61C-38CB-4A1A-856D-3C64EF47FDA4}" srcId="{5AB97B9E-D0B9-44A3-9AB1-547E87895B37}" destId="{7468225D-3BDC-4B02-A345-F6D99B8D854F}" srcOrd="2" destOrd="0" parTransId="{62AD6FB2-DF72-4D49-B395-6A5A2F5EE0AD}" sibTransId="{5377F442-9C10-483B-B095-3772294DF141}"/>
    <dgm:cxn modelId="{F345B21E-5D2F-42D4-95F8-F231AA32D668}" type="presOf" srcId="{0E739304-95B7-4D7E-BED7-759DF3D25FE2}" destId="{6C330ECF-DA89-4E49-BB88-784C4B6E6F1B}" srcOrd="0" destOrd="0" presId="urn:microsoft.com/office/officeart/2005/8/layout/list1"/>
    <dgm:cxn modelId="{F7BD0E35-6A31-4EFC-8F51-D0F95192CD2F}" type="presOf" srcId="{8961D679-A418-4704-A3DC-40D14675966E}" destId="{BFFE3047-05E1-449B-A3E0-A54A580E8C53}" srcOrd="0" destOrd="0" presId="urn:microsoft.com/office/officeart/2005/8/layout/list1"/>
    <dgm:cxn modelId="{2DE17D37-6C18-4CB0-99E4-B8B2DB9637F1}" srcId="{7468225D-3BDC-4B02-A345-F6D99B8D854F}" destId="{0E739304-95B7-4D7E-BED7-759DF3D25FE2}" srcOrd="0" destOrd="0" parTransId="{45E5C7D2-1D0D-4177-9D79-87E6A280992F}" sibTransId="{E4BD33E2-5255-4FA2-A032-C38227CA925C}"/>
    <dgm:cxn modelId="{80098C39-F8CD-47FE-958F-A719E7AF68D7}" srcId="{5AB97B9E-D0B9-44A3-9AB1-547E87895B37}" destId="{B2FB6B8F-2AB2-4523-9C38-DFABEF17D45F}" srcOrd="1" destOrd="0" parTransId="{E6D689D6-9D11-4DB7-BB4F-FAC5BB8BF16E}" sibTransId="{924DAC44-5219-441B-8D49-FD774AC4FC5D}"/>
    <dgm:cxn modelId="{1A58A163-FD78-46B1-A4DB-C6AEDBE3D35C}" type="presOf" srcId="{5AB97B9E-D0B9-44A3-9AB1-547E87895B37}" destId="{90059952-54BE-49B0-8705-4B46EB9AD3A2}" srcOrd="0" destOrd="0" presId="urn:microsoft.com/office/officeart/2005/8/layout/list1"/>
    <dgm:cxn modelId="{652F6D64-30A0-494B-9F15-06BC4E6943A8}" type="presOf" srcId="{3F8125F4-9CF7-47B0-B40E-E732164C756D}" destId="{FF56EE12-2B4C-49B5-A42A-97DDADCF5ACC}" srcOrd="1" destOrd="0" presId="urn:microsoft.com/office/officeart/2005/8/layout/list1"/>
    <dgm:cxn modelId="{3FC81C77-51DB-4152-BC5A-F9BCB83570B9}" type="presOf" srcId="{B2FB6B8F-2AB2-4523-9C38-DFABEF17D45F}" destId="{20160E3B-2290-40B8-BC7D-33CAB7C0A6EF}" srcOrd="1" destOrd="0" presId="urn:microsoft.com/office/officeart/2005/8/layout/list1"/>
    <dgm:cxn modelId="{6271A591-1F13-420B-8944-F412D3D84441}" srcId="{5AB97B9E-D0B9-44A3-9AB1-547E87895B37}" destId="{3F8125F4-9CF7-47B0-B40E-E732164C756D}" srcOrd="0" destOrd="0" parTransId="{4C09B09D-D6BC-4DA0-B181-4C3BAB64ED8C}" sibTransId="{EC657C63-19F5-461B-B31B-0A6A6D006AB1}"/>
    <dgm:cxn modelId="{DECCF5A1-159E-4FE2-97C7-05BBCC536D4C}" type="presOf" srcId="{7468225D-3BDC-4B02-A345-F6D99B8D854F}" destId="{DB18D681-A174-4155-9B66-5B020BB73084}" srcOrd="0" destOrd="0" presId="urn:microsoft.com/office/officeart/2005/8/layout/list1"/>
    <dgm:cxn modelId="{7AB68CA3-7ABE-44DB-94A4-6DB371B3EE2A}" type="presOf" srcId="{3F8125F4-9CF7-47B0-B40E-E732164C756D}" destId="{6884AC4F-6194-4563-B893-637285F0ACF4}" srcOrd="0" destOrd="0" presId="urn:microsoft.com/office/officeart/2005/8/layout/list1"/>
    <dgm:cxn modelId="{78F151BC-3E5A-490D-89DF-16A06B3378BB}" type="presOf" srcId="{7468225D-3BDC-4B02-A345-F6D99B8D854F}" destId="{041601C5-8B7A-4CD2-848D-85125133EEA1}" srcOrd="1" destOrd="0" presId="urn:microsoft.com/office/officeart/2005/8/layout/list1"/>
    <dgm:cxn modelId="{E1D082C3-F852-455E-8BA3-7EEA79E19983}" srcId="{3F8125F4-9CF7-47B0-B40E-E732164C756D}" destId="{8961D679-A418-4704-A3DC-40D14675966E}" srcOrd="0" destOrd="0" parTransId="{DB428D25-C78D-47F9-83F0-60FE041E9841}" sibTransId="{8E2F366E-4C16-4B06-A736-D884685DE8D3}"/>
    <dgm:cxn modelId="{4868A1C3-DA0D-44B5-B4EE-F7BCBDA3282B}" type="presOf" srcId="{B2FB6B8F-2AB2-4523-9C38-DFABEF17D45F}" destId="{38DBF730-0A32-425A-9B3E-B026419E9B5A}" srcOrd="0" destOrd="0" presId="urn:microsoft.com/office/officeart/2005/8/layout/list1"/>
    <dgm:cxn modelId="{9B6188E6-5F4C-4F79-A038-C331224828BF}" srcId="{B2FB6B8F-2AB2-4523-9C38-DFABEF17D45F}" destId="{16412E8A-41C9-4B29-8C00-34A2F05012E5}" srcOrd="0" destOrd="0" parTransId="{42683EDB-683F-47FB-BB86-BDEB60514856}" sibTransId="{54CA63D7-D2CA-4026-94D2-29017DDFFF24}"/>
    <dgm:cxn modelId="{7C8A065A-A234-4206-A9A3-CF78C733B6A2}" type="presParOf" srcId="{90059952-54BE-49B0-8705-4B46EB9AD3A2}" destId="{0D39E875-4560-4E24-BFAB-CEB7CA8C38D2}" srcOrd="0" destOrd="0" presId="urn:microsoft.com/office/officeart/2005/8/layout/list1"/>
    <dgm:cxn modelId="{8D889DC7-A379-4997-843A-2465E0206B59}" type="presParOf" srcId="{0D39E875-4560-4E24-BFAB-CEB7CA8C38D2}" destId="{6884AC4F-6194-4563-B893-637285F0ACF4}" srcOrd="0" destOrd="0" presId="urn:microsoft.com/office/officeart/2005/8/layout/list1"/>
    <dgm:cxn modelId="{5BE3E083-9E64-4987-845C-221F9FDB12B3}" type="presParOf" srcId="{0D39E875-4560-4E24-BFAB-CEB7CA8C38D2}" destId="{FF56EE12-2B4C-49B5-A42A-97DDADCF5ACC}" srcOrd="1" destOrd="0" presId="urn:microsoft.com/office/officeart/2005/8/layout/list1"/>
    <dgm:cxn modelId="{3434B371-367A-4009-8F2F-7C93BFB39885}" type="presParOf" srcId="{90059952-54BE-49B0-8705-4B46EB9AD3A2}" destId="{65AA5102-4DAD-4F8D-B64C-7CBC3B64F5E6}" srcOrd="1" destOrd="0" presId="urn:microsoft.com/office/officeart/2005/8/layout/list1"/>
    <dgm:cxn modelId="{9B6E654D-A7D9-4AC8-9303-1DD245F0C088}" type="presParOf" srcId="{90059952-54BE-49B0-8705-4B46EB9AD3A2}" destId="{BFFE3047-05E1-449B-A3E0-A54A580E8C53}" srcOrd="2" destOrd="0" presId="urn:microsoft.com/office/officeart/2005/8/layout/list1"/>
    <dgm:cxn modelId="{684C1F80-C9FC-4893-8CC4-284A547AB213}" type="presParOf" srcId="{90059952-54BE-49B0-8705-4B46EB9AD3A2}" destId="{FC805F22-0DAF-432A-A3D9-C6B06E650DBA}" srcOrd="3" destOrd="0" presId="urn:microsoft.com/office/officeart/2005/8/layout/list1"/>
    <dgm:cxn modelId="{5524B411-5651-4DB5-957E-47C9B61F783C}" type="presParOf" srcId="{90059952-54BE-49B0-8705-4B46EB9AD3A2}" destId="{3CCB802E-FEC7-4D27-80F0-D87F88422E90}" srcOrd="4" destOrd="0" presId="urn:microsoft.com/office/officeart/2005/8/layout/list1"/>
    <dgm:cxn modelId="{3E24A7B1-5740-4FF3-A06D-EC532D035D37}" type="presParOf" srcId="{3CCB802E-FEC7-4D27-80F0-D87F88422E90}" destId="{38DBF730-0A32-425A-9B3E-B026419E9B5A}" srcOrd="0" destOrd="0" presId="urn:microsoft.com/office/officeart/2005/8/layout/list1"/>
    <dgm:cxn modelId="{036BD1AB-2525-486C-8586-46F756E423DD}" type="presParOf" srcId="{3CCB802E-FEC7-4D27-80F0-D87F88422E90}" destId="{20160E3B-2290-40B8-BC7D-33CAB7C0A6EF}" srcOrd="1" destOrd="0" presId="urn:microsoft.com/office/officeart/2005/8/layout/list1"/>
    <dgm:cxn modelId="{859D5477-1DD6-4F61-B544-2FCE3D54CE3C}" type="presParOf" srcId="{90059952-54BE-49B0-8705-4B46EB9AD3A2}" destId="{713776C5-9C2E-46F0-81B3-C75145294D8F}" srcOrd="5" destOrd="0" presId="urn:microsoft.com/office/officeart/2005/8/layout/list1"/>
    <dgm:cxn modelId="{D7811FAF-1034-4008-B68E-AD919907CA15}" type="presParOf" srcId="{90059952-54BE-49B0-8705-4B46EB9AD3A2}" destId="{E2458A1B-B89D-4DC2-81B6-A7AFCE0EED2B}" srcOrd="6" destOrd="0" presId="urn:microsoft.com/office/officeart/2005/8/layout/list1"/>
    <dgm:cxn modelId="{F4C47666-4623-44D4-9204-5B704CB902B6}" type="presParOf" srcId="{90059952-54BE-49B0-8705-4B46EB9AD3A2}" destId="{EC319EC5-A2C1-4C88-BDBF-CE54A1F01DAC}" srcOrd="7" destOrd="0" presId="urn:microsoft.com/office/officeart/2005/8/layout/list1"/>
    <dgm:cxn modelId="{25A759AD-7977-4D07-805D-AE6A73A7067C}" type="presParOf" srcId="{90059952-54BE-49B0-8705-4B46EB9AD3A2}" destId="{5CE578D6-1289-419D-93BD-0F85C54B4A39}" srcOrd="8" destOrd="0" presId="urn:microsoft.com/office/officeart/2005/8/layout/list1"/>
    <dgm:cxn modelId="{0DAA9C73-D627-4B35-B6A7-83E756315550}" type="presParOf" srcId="{5CE578D6-1289-419D-93BD-0F85C54B4A39}" destId="{DB18D681-A174-4155-9B66-5B020BB73084}" srcOrd="0" destOrd="0" presId="urn:microsoft.com/office/officeart/2005/8/layout/list1"/>
    <dgm:cxn modelId="{3412F258-4353-45D5-8C76-20B48B899E0B}" type="presParOf" srcId="{5CE578D6-1289-419D-93BD-0F85C54B4A39}" destId="{041601C5-8B7A-4CD2-848D-85125133EEA1}" srcOrd="1" destOrd="0" presId="urn:microsoft.com/office/officeart/2005/8/layout/list1"/>
    <dgm:cxn modelId="{EE0F3378-3607-4DE8-92D1-51513118EC92}" type="presParOf" srcId="{90059952-54BE-49B0-8705-4B46EB9AD3A2}" destId="{77EBEC4C-F4B9-4DDC-937D-8B9531C8AA79}" srcOrd="9" destOrd="0" presId="urn:microsoft.com/office/officeart/2005/8/layout/list1"/>
    <dgm:cxn modelId="{9F798E25-3AD7-4B93-8595-24041D9F04A4}" type="presParOf" srcId="{90059952-54BE-49B0-8705-4B46EB9AD3A2}" destId="{6C330ECF-DA89-4E49-BB88-784C4B6E6F1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8A7A53-FBBD-4B16-BA4A-B208BF4B58E8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6E1AF4-7C8B-44C7-83AB-D8B53F1DA1AA}">
      <dgm:prSet phldrT="[Text]"/>
      <dgm:spPr/>
      <dgm:t>
        <a:bodyPr/>
        <a:lstStyle/>
        <a:p>
          <a:r>
            <a:rPr lang="en-US"/>
            <a:t>Obstruction-free</a:t>
          </a:r>
        </a:p>
      </dgm:t>
    </dgm:pt>
    <dgm:pt modelId="{AC025D5E-676F-4086-95F6-8A4FB098F858}" type="parTrans" cxnId="{213C9A16-4753-48F7-B2E5-3BB701DAC967}">
      <dgm:prSet/>
      <dgm:spPr/>
      <dgm:t>
        <a:bodyPr/>
        <a:lstStyle/>
        <a:p>
          <a:endParaRPr lang="en-US"/>
        </a:p>
      </dgm:t>
    </dgm:pt>
    <dgm:pt modelId="{CFB9D72E-F54F-4AAE-83EE-1451CE252DB1}" type="sibTrans" cxnId="{213C9A16-4753-48F7-B2E5-3BB701DAC967}">
      <dgm:prSet/>
      <dgm:spPr/>
      <dgm:t>
        <a:bodyPr/>
        <a:lstStyle/>
        <a:p>
          <a:endParaRPr lang="en-US"/>
        </a:p>
      </dgm:t>
    </dgm:pt>
    <dgm:pt modelId="{74894F22-4495-442B-826A-287537F8B68A}">
      <dgm:prSet phldrT="[Text]"/>
      <dgm:spPr/>
      <dgm:t>
        <a:bodyPr/>
        <a:lstStyle/>
        <a:p>
          <a:r>
            <a:rPr lang="en-US"/>
            <a:t>If </a:t>
          </a:r>
          <a:r>
            <a:rPr lang="en-US" i="1"/>
            <a:t>n-1 </a:t>
          </a:r>
          <a:r>
            <a:rPr lang="en-US" i="0"/>
            <a:t>threads stop, then the </a:t>
          </a:r>
          <a:r>
            <a:rPr lang="en-US" i="1"/>
            <a:t>n</a:t>
          </a:r>
          <a:r>
            <a:rPr lang="en-US" i="1" baseline="30000"/>
            <a:t>th</a:t>
          </a:r>
          <a:r>
            <a:rPr lang="en-US" i="1"/>
            <a:t> </a:t>
          </a:r>
          <a:r>
            <a:rPr lang="en-US" i="0"/>
            <a:t>thread can finish in a bounded number of steps</a:t>
          </a:r>
          <a:endParaRPr lang="en-US"/>
        </a:p>
      </dgm:t>
    </dgm:pt>
    <dgm:pt modelId="{226EB993-CF53-4877-8CC2-5E2E12ED9C70}" type="parTrans" cxnId="{8B36D7C3-7278-4CF9-B736-61CAA673BC25}">
      <dgm:prSet/>
      <dgm:spPr/>
      <dgm:t>
        <a:bodyPr/>
        <a:lstStyle/>
        <a:p>
          <a:endParaRPr lang="en-US"/>
        </a:p>
      </dgm:t>
    </dgm:pt>
    <dgm:pt modelId="{DE9E0AAC-7977-4437-A09F-84E796913BE0}" type="sibTrans" cxnId="{8B36D7C3-7278-4CF9-B736-61CAA673BC25}">
      <dgm:prSet/>
      <dgm:spPr/>
      <dgm:t>
        <a:bodyPr/>
        <a:lstStyle/>
        <a:p>
          <a:endParaRPr lang="en-US"/>
        </a:p>
      </dgm:t>
    </dgm:pt>
    <dgm:pt modelId="{EF0DE20F-0DAA-48FD-A35C-7EC33F4C0AB7}">
      <dgm:prSet phldrT="[Text]"/>
      <dgm:spPr/>
      <dgm:t>
        <a:bodyPr/>
        <a:lstStyle/>
        <a:p>
          <a:r>
            <a:rPr lang="en-US"/>
            <a:t>Lock-free</a:t>
          </a:r>
        </a:p>
      </dgm:t>
    </dgm:pt>
    <dgm:pt modelId="{01780C5B-D1B4-485A-ACAE-067DE3DC84CA}" type="parTrans" cxnId="{EF946588-350B-4C12-82D7-C1C080C0368D}">
      <dgm:prSet/>
      <dgm:spPr/>
      <dgm:t>
        <a:bodyPr/>
        <a:lstStyle/>
        <a:p>
          <a:endParaRPr lang="en-US"/>
        </a:p>
      </dgm:t>
    </dgm:pt>
    <dgm:pt modelId="{F71DAFBF-1370-4624-9822-DB8819411A02}" type="sibTrans" cxnId="{EF946588-350B-4C12-82D7-C1C080C0368D}">
      <dgm:prSet/>
      <dgm:spPr/>
      <dgm:t>
        <a:bodyPr/>
        <a:lstStyle/>
        <a:p>
          <a:endParaRPr lang="en-US"/>
        </a:p>
      </dgm:t>
    </dgm:pt>
    <dgm:pt modelId="{19AA8102-6B8C-4ECD-9AAD-C72EC989AF49}">
      <dgm:prSet phldrT="[Text]"/>
      <dgm:spPr/>
      <dgm:t>
        <a:bodyPr/>
        <a:lstStyle/>
        <a:p>
          <a:r>
            <a:rPr lang="en-US"/>
            <a:t>At any point of time, there is at least one thread that is going to complete in a bounded number of steps.</a:t>
          </a:r>
        </a:p>
      </dgm:t>
    </dgm:pt>
    <dgm:pt modelId="{7769BD8F-636E-465F-8ACD-CF1D4382234D}" type="parTrans" cxnId="{7490E6B3-E7E8-439C-B417-4A1F7BFADAB4}">
      <dgm:prSet/>
      <dgm:spPr/>
      <dgm:t>
        <a:bodyPr/>
        <a:lstStyle/>
        <a:p>
          <a:endParaRPr lang="en-US"/>
        </a:p>
      </dgm:t>
    </dgm:pt>
    <dgm:pt modelId="{BCE17911-C5E3-4762-92EA-CE2065F2FBF0}" type="sibTrans" cxnId="{7490E6B3-E7E8-439C-B417-4A1F7BFADAB4}">
      <dgm:prSet/>
      <dgm:spPr/>
      <dgm:t>
        <a:bodyPr/>
        <a:lstStyle/>
        <a:p>
          <a:endParaRPr lang="en-US"/>
        </a:p>
      </dgm:t>
    </dgm:pt>
    <dgm:pt modelId="{3F842E83-A6C8-4EF5-BA3D-8B3E0CA39944}">
      <dgm:prSet phldrT="[Text]"/>
      <dgm:spPr/>
      <dgm:t>
        <a:bodyPr/>
        <a:lstStyle/>
        <a:p>
          <a:r>
            <a:rPr lang="en-US"/>
            <a:t>Wait-free</a:t>
          </a:r>
        </a:p>
      </dgm:t>
    </dgm:pt>
    <dgm:pt modelId="{584F1610-38C1-4DC7-993E-19EEC433380E}" type="parTrans" cxnId="{610AF8EE-816D-4EB2-B952-5A1496E51908}">
      <dgm:prSet/>
      <dgm:spPr/>
      <dgm:t>
        <a:bodyPr/>
        <a:lstStyle/>
        <a:p>
          <a:endParaRPr lang="en-US"/>
        </a:p>
      </dgm:t>
    </dgm:pt>
    <dgm:pt modelId="{3B140739-D6D4-4B56-96DD-B7F2B01B2152}" type="sibTrans" cxnId="{610AF8EE-816D-4EB2-B952-5A1496E51908}">
      <dgm:prSet/>
      <dgm:spPr/>
      <dgm:t>
        <a:bodyPr/>
        <a:lstStyle/>
        <a:p>
          <a:endParaRPr lang="en-US"/>
        </a:p>
      </dgm:t>
    </dgm:pt>
    <dgm:pt modelId="{E9C47049-BD8E-4BB3-8830-903587868056}">
      <dgm:prSet phldrT="[Text]"/>
      <dgm:spPr/>
      <dgm:t>
        <a:bodyPr/>
        <a:lstStyle/>
        <a:p>
          <a:r>
            <a:rPr lang="en-US"/>
            <a:t>All threads complete within a bounded number of steps.</a:t>
          </a:r>
        </a:p>
      </dgm:t>
    </dgm:pt>
    <dgm:pt modelId="{5FA7B8ED-01FB-46C4-B361-33D4249D35AD}" type="parTrans" cxnId="{559D88A4-AF5D-4927-9B49-974FD79C3210}">
      <dgm:prSet/>
      <dgm:spPr/>
      <dgm:t>
        <a:bodyPr/>
        <a:lstStyle/>
        <a:p>
          <a:endParaRPr lang="en-US"/>
        </a:p>
      </dgm:t>
    </dgm:pt>
    <dgm:pt modelId="{EB277E35-6359-40EF-842F-98D3FA300740}" type="sibTrans" cxnId="{559D88A4-AF5D-4927-9B49-974FD79C3210}">
      <dgm:prSet/>
      <dgm:spPr/>
      <dgm:t>
        <a:bodyPr/>
        <a:lstStyle/>
        <a:p>
          <a:endParaRPr lang="en-US"/>
        </a:p>
      </dgm:t>
    </dgm:pt>
    <dgm:pt modelId="{51B424CB-630C-465C-9744-7B6BDF44AFB7}" type="pres">
      <dgm:prSet presAssocID="{668A7A53-FBBD-4B16-BA4A-B208BF4B58E8}" presName="Name0" presStyleCnt="0">
        <dgm:presLayoutVars>
          <dgm:dir/>
          <dgm:animLvl val="lvl"/>
          <dgm:resizeHandles val="exact"/>
        </dgm:presLayoutVars>
      </dgm:prSet>
      <dgm:spPr/>
    </dgm:pt>
    <dgm:pt modelId="{2E23FAA5-016F-4795-B2B5-CB3491C17441}" type="pres">
      <dgm:prSet presAssocID="{156E1AF4-7C8B-44C7-83AB-D8B53F1DA1AA}" presName="linNode" presStyleCnt="0"/>
      <dgm:spPr/>
    </dgm:pt>
    <dgm:pt modelId="{2B170F11-FD9F-42ED-AC06-06245E997071}" type="pres">
      <dgm:prSet presAssocID="{156E1AF4-7C8B-44C7-83AB-D8B53F1DA1AA}" presName="parTx" presStyleLbl="revTx" presStyleIdx="0" presStyleCnt="3">
        <dgm:presLayoutVars>
          <dgm:chMax val="1"/>
          <dgm:bulletEnabled val="1"/>
        </dgm:presLayoutVars>
      </dgm:prSet>
      <dgm:spPr/>
    </dgm:pt>
    <dgm:pt modelId="{B103DFCC-F720-4B40-9421-303D211D09AC}" type="pres">
      <dgm:prSet presAssocID="{156E1AF4-7C8B-44C7-83AB-D8B53F1DA1AA}" presName="bracket" presStyleLbl="parChTrans1D1" presStyleIdx="0" presStyleCnt="3"/>
      <dgm:spPr/>
    </dgm:pt>
    <dgm:pt modelId="{EB12307E-B394-48A5-BFF0-93D286C82F90}" type="pres">
      <dgm:prSet presAssocID="{156E1AF4-7C8B-44C7-83AB-D8B53F1DA1AA}" presName="spH" presStyleCnt="0"/>
      <dgm:spPr/>
    </dgm:pt>
    <dgm:pt modelId="{501EFA07-3A1C-45B8-A798-B598BE7523D9}" type="pres">
      <dgm:prSet presAssocID="{156E1AF4-7C8B-44C7-83AB-D8B53F1DA1AA}" presName="desTx" presStyleLbl="node1" presStyleIdx="0" presStyleCnt="3">
        <dgm:presLayoutVars>
          <dgm:bulletEnabled val="1"/>
        </dgm:presLayoutVars>
      </dgm:prSet>
      <dgm:spPr/>
    </dgm:pt>
    <dgm:pt modelId="{DA85D060-3A22-454D-BF8A-5665BE99BB8F}" type="pres">
      <dgm:prSet presAssocID="{CFB9D72E-F54F-4AAE-83EE-1451CE252DB1}" presName="spV" presStyleCnt="0"/>
      <dgm:spPr/>
    </dgm:pt>
    <dgm:pt modelId="{F64492AD-9B34-4A6E-AD6E-92B55A152A1C}" type="pres">
      <dgm:prSet presAssocID="{EF0DE20F-0DAA-48FD-A35C-7EC33F4C0AB7}" presName="linNode" presStyleCnt="0"/>
      <dgm:spPr/>
    </dgm:pt>
    <dgm:pt modelId="{1F3E25A1-4CFF-48F0-BD03-8F8A4819F246}" type="pres">
      <dgm:prSet presAssocID="{EF0DE20F-0DAA-48FD-A35C-7EC33F4C0AB7}" presName="parTx" presStyleLbl="revTx" presStyleIdx="1" presStyleCnt="3">
        <dgm:presLayoutVars>
          <dgm:chMax val="1"/>
          <dgm:bulletEnabled val="1"/>
        </dgm:presLayoutVars>
      </dgm:prSet>
      <dgm:spPr/>
    </dgm:pt>
    <dgm:pt modelId="{00312638-CB72-4B4D-97CF-2611A140FA21}" type="pres">
      <dgm:prSet presAssocID="{EF0DE20F-0DAA-48FD-A35C-7EC33F4C0AB7}" presName="bracket" presStyleLbl="parChTrans1D1" presStyleIdx="1" presStyleCnt="3"/>
      <dgm:spPr/>
    </dgm:pt>
    <dgm:pt modelId="{3960E0AC-D0B9-40F8-8FD3-FF5D9B970D9E}" type="pres">
      <dgm:prSet presAssocID="{EF0DE20F-0DAA-48FD-A35C-7EC33F4C0AB7}" presName="spH" presStyleCnt="0"/>
      <dgm:spPr/>
    </dgm:pt>
    <dgm:pt modelId="{75289C1B-9CA9-498A-83F9-3F046E52FD7D}" type="pres">
      <dgm:prSet presAssocID="{EF0DE20F-0DAA-48FD-A35C-7EC33F4C0AB7}" presName="desTx" presStyleLbl="node1" presStyleIdx="1" presStyleCnt="3">
        <dgm:presLayoutVars>
          <dgm:bulletEnabled val="1"/>
        </dgm:presLayoutVars>
      </dgm:prSet>
      <dgm:spPr/>
    </dgm:pt>
    <dgm:pt modelId="{68ED9C1E-5EBE-42CF-94C7-DEC06AA646C2}" type="pres">
      <dgm:prSet presAssocID="{F71DAFBF-1370-4624-9822-DB8819411A02}" presName="spV" presStyleCnt="0"/>
      <dgm:spPr/>
    </dgm:pt>
    <dgm:pt modelId="{527C9A57-78AC-4D36-ADFB-150958B59AAF}" type="pres">
      <dgm:prSet presAssocID="{3F842E83-A6C8-4EF5-BA3D-8B3E0CA39944}" presName="linNode" presStyleCnt="0"/>
      <dgm:spPr/>
    </dgm:pt>
    <dgm:pt modelId="{D758EEAC-6FC5-46CF-AFDB-7E0CC7E8C6F6}" type="pres">
      <dgm:prSet presAssocID="{3F842E83-A6C8-4EF5-BA3D-8B3E0CA39944}" presName="parTx" presStyleLbl="revTx" presStyleIdx="2" presStyleCnt="3">
        <dgm:presLayoutVars>
          <dgm:chMax val="1"/>
          <dgm:bulletEnabled val="1"/>
        </dgm:presLayoutVars>
      </dgm:prSet>
      <dgm:spPr/>
    </dgm:pt>
    <dgm:pt modelId="{724BF552-A220-4350-8CEF-03F7613D9E49}" type="pres">
      <dgm:prSet presAssocID="{3F842E83-A6C8-4EF5-BA3D-8B3E0CA39944}" presName="bracket" presStyleLbl="parChTrans1D1" presStyleIdx="2" presStyleCnt="3"/>
      <dgm:spPr/>
    </dgm:pt>
    <dgm:pt modelId="{65883931-1493-4F61-877C-B60A92BADD4B}" type="pres">
      <dgm:prSet presAssocID="{3F842E83-A6C8-4EF5-BA3D-8B3E0CA39944}" presName="spH" presStyleCnt="0"/>
      <dgm:spPr/>
    </dgm:pt>
    <dgm:pt modelId="{593D0CD3-72FC-448E-8B35-1EFF212CA725}" type="pres">
      <dgm:prSet presAssocID="{3F842E83-A6C8-4EF5-BA3D-8B3E0CA39944}" presName="desTx" presStyleLbl="node1" presStyleIdx="2" presStyleCnt="3">
        <dgm:presLayoutVars>
          <dgm:bulletEnabled val="1"/>
        </dgm:presLayoutVars>
      </dgm:prSet>
      <dgm:spPr/>
    </dgm:pt>
  </dgm:ptLst>
  <dgm:cxnLst>
    <dgm:cxn modelId="{213C9A16-4753-48F7-B2E5-3BB701DAC967}" srcId="{668A7A53-FBBD-4B16-BA4A-B208BF4B58E8}" destId="{156E1AF4-7C8B-44C7-83AB-D8B53F1DA1AA}" srcOrd="0" destOrd="0" parTransId="{AC025D5E-676F-4086-95F6-8A4FB098F858}" sibTransId="{CFB9D72E-F54F-4AAE-83EE-1451CE252DB1}"/>
    <dgm:cxn modelId="{DB2B5E1E-999E-40DA-AFFE-F127FFEC3684}" type="presOf" srcId="{E9C47049-BD8E-4BB3-8830-903587868056}" destId="{593D0CD3-72FC-448E-8B35-1EFF212CA725}" srcOrd="0" destOrd="0" presId="urn:diagrams.loki3.com/BracketList"/>
    <dgm:cxn modelId="{EF946588-350B-4C12-82D7-C1C080C0368D}" srcId="{668A7A53-FBBD-4B16-BA4A-B208BF4B58E8}" destId="{EF0DE20F-0DAA-48FD-A35C-7EC33F4C0AB7}" srcOrd="1" destOrd="0" parTransId="{01780C5B-D1B4-485A-ACAE-067DE3DC84CA}" sibTransId="{F71DAFBF-1370-4624-9822-DB8819411A02}"/>
    <dgm:cxn modelId="{D41F6494-E069-4B0C-B15A-28086BCF9B00}" type="presOf" srcId="{74894F22-4495-442B-826A-287537F8B68A}" destId="{501EFA07-3A1C-45B8-A798-B598BE7523D9}" srcOrd="0" destOrd="0" presId="urn:diagrams.loki3.com/BracketList"/>
    <dgm:cxn modelId="{B7AF449D-D6AD-4657-B956-E15713478B15}" type="presOf" srcId="{3F842E83-A6C8-4EF5-BA3D-8B3E0CA39944}" destId="{D758EEAC-6FC5-46CF-AFDB-7E0CC7E8C6F6}" srcOrd="0" destOrd="0" presId="urn:diagrams.loki3.com/BracketList"/>
    <dgm:cxn modelId="{559D88A4-AF5D-4927-9B49-974FD79C3210}" srcId="{3F842E83-A6C8-4EF5-BA3D-8B3E0CA39944}" destId="{E9C47049-BD8E-4BB3-8830-903587868056}" srcOrd="0" destOrd="0" parTransId="{5FA7B8ED-01FB-46C4-B361-33D4249D35AD}" sibTransId="{EB277E35-6359-40EF-842F-98D3FA300740}"/>
    <dgm:cxn modelId="{F69AA2B1-8DC5-45CE-8AF1-0E44EB330929}" type="presOf" srcId="{EF0DE20F-0DAA-48FD-A35C-7EC33F4C0AB7}" destId="{1F3E25A1-4CFF-48F0-BD03-8F8A4819F246}" srcOrd="0" destOrd="0" presId="urn:diagrams.loki3.com/BracketList"/>
    <dgm:cxn modelId="{7490E6B3-E7E8-439C-B417-4A1F7BFADAB4}" srcId="{EF0DE20F-0DAA-48FD-A35C-7EC33F4C0AB7}" destId="{19AA8102-6B8C-4ECD-9AAD-C72EC989AF49}" srcOrd="0" destOrd="0" parTransId="{7769BD8F-636E-465F-8ACD-CF1D4382234D}" sibTransId="{BCE17911-C5E3-4762-92EA-CE2065F2FBF0}"/>
    <dgm:cxn modelId="{8B36D7C3-7278-4CF9-B736-61CAA673BC25}" srcId="{156E1AF4-7C8B-44C7-83AB-D8B53F1DA1AA}" destId="{74894F22-4495-442B-826A-287537F8B68A}" srcOrd="0" destOrd="0" parTransId="{226EB993-CF53-4877-8CC2-5E2E12ED9C70}" sibTransId="{DE9E0AAC-7977-4437-A09F-84E796913BE0}"/>
    <dgm:cxn modelId="{C9B17EDC-9802-4D82-9968-E0F6C589D48A}" type="presOf" srcId="{19AA8102-6B8C-4ECD-9AAD-C72EC989AF49}" destId="{75289C1B-9CA9-498A-83F9-3F046E52FD7D}" srcOrd="0" destOrd="0" presId="urn:diagrams.loki3.com/BracketList"/>
    <dgm:cxn modelId="{36B35DE3-046D-4E97-8BF9-97F532E76723}" type="presOf" srcId="{156E1AF4-7C8B-44C7-83AB-D8B53F1DA1AA}" destId="{2B170F11-FD9F-42ED-AC06-06245E997071}" srcOrd="0" destOrd="0" presId="urn:diagrams.loki3.com/BracketList"/>
    <dgm:cxn modelId="{1933A8E8-2431-4DDC-B754-A26E46945F16}" type="presOf" srcId="{668A7A53-FBBD-4B16-BA4A-B208BF4B58E8}" destId="{51B424CB-630C-465C-9744-7B6BDF44AFB7}" srcOrd="0" destOrd="0" presId="urn:diagrams.loki3.com/BracketList"/>
    <dgm:cxn modelId="{610AF8EE-816D-4EB2-B952-5A1496E51908}" srcId="{668A7A53-FBBD-4B16-BA4A-B208BF4B58E8}" destId="{3F842E83-A6C8-4EF5-BA3D-8B3E0CA39944}" srcOrd="2" destOrd="0" parTransId="{584F1610-38C1-4DC7-993E-19EEC433380E}" sibTransId="{3B140739-D6D4-4B56-96DD-B7F2B01B2152}"/>
    <dgm:cxn modelId="{0C8A4CD8-AD58-425E-9CA3-EAC1127258FF}" type="presParOf" srcId="{51B424CB-630C-465C-9744-7B6BDF44AFB7}" destId="{2E23FAA5-016F-4795-B2B5-CB3491C17441}" srcOrd="0" destOrd="0" presId="urn:diagrams.loki3.com/BracketList"/>
    <dgm:cxn modelId="{46C93EF7-B8FC-4E09-B58A-0C711CC1F779}" type="presParOf" srcId="{2E23FAA5-016F-4795-B2B5-CB3491C17441}" destId="{2B170F11-FD9F-42ED-AC06-06245E997071}" srcOrd="0" destOrd="0" presId="urn:diagrams.loki3.com/BracketList"/>
    <dgm:cxn modelId="{7A98BB69-775F-42CC-A275-09C1452888D3}" type="presParOf" srcId="{2E23FAA5-016F-4795-B2B5-CB3491C17441}" destId="{B103DFCC-F720-4B40-9421-303D211D09AC}" srcOrd="1" destOrd="0" presId="urn:diagrams.loki3.com/BracketList"/>
    <dgm:cxn modelId="{49507C56-3CB0-4382-BCCF-40AD9482DCD3}" type="presParOf" srcId="{2E23FAA5-016F-4795-B2B5-CB3491C17441}" destId="{EB12307E-B394-48A5-BFF0-93D286C82F90}" srcOrd="2" destOrd="0" presId="urn:diagrams.loki3.com/BracketList"/>
    <dgm:cxn modelId="{422896DE-A4C9-4BFA-9825-747B490CA6E3}" type="presParOf" srcId="{2E23FAA5-016F-4795-B2B5-CB3491C17441}" destId="{501EFA07-3A1C-45B8-A798-B598BE7523D9}" srcOrd="3" destOrd="0" presId="urn:diagrams.loki3.com/BracketList"/>
    <dgm:cxn modelId="{D130D65B-4614-45CD-A500-53AC73E7FF72}" type="presParOf" srcId="{51B424CB-630C-465C-9744-7B6BDF44AFB7}" destId="{DA85D060-3A22-454D-BF8A-5665BE99BB8F}" srcOrd="1" destOrd="0" presId="urn:diagrams.loki3.com/BracketList"/>
    <dgm:cxn modelId="{4215FA7E-4AA4-49A3-A238-D3156815B58C}" type="presParOf" srcId="{51B424CB-630C-465C-9744-7B6BDF44AFB7}" destId="{F64492AD-9B34-4A6E-AD6E-92B55A152A1C}" srcOrd="2" destOrd="0" presId="urn:diagrams.loki3.com/BracketList"/>
    <dgm:cxn modelId="{D5BA09F6-05EC-4518-84A5-F9FC8D28D08D}" type="presParOf" srcId="{F64492AD-9B34-4A6E-AD6E-92B55A152A1C}" destId="{1F3E25A1-4CFF-48F0-BD03-8F8A4819F246}" srcOrd="0" destOrd="0" presId="urn:diagrams.loki3.com/BracketList"/>
    <dgm:cxn modelId="{C74509C8-2AA2-4A3E-8F10-A564278195DB}" type="presParOf" srcId="{F64492AD-9B34-4A6E-AD6E-92B55A152A1C}" destId="{00312638-CB72-4B4D-97CF-2611A140FA21}" srcOrd="1" destOrd="0" presId="urn:diagrams.loki3.com/BracketList"/>
    <dgm:cxn modelId="{3A2D46DF-88C2-45E9-A203-5472AF4AF6C0}" type="presParOf" srcId="{F64492AD-9B34-4A6E-AD6E-92B55A152A1C}" destId="{3960E0AC-D0B9-40F8-8FD3-FF5D9B970D9E}" srcOrd="2" destOrd="0" presId="urn:diagrams.loki3.com/BracketList"/>
    <dgm:cxn modelId="{2E0A27D7-FDA8-46A9-B2E4-EF1C2253FB60}" type="presParOf" srcId="{F64492AD-9B34-4A6E-AD6E-92B55A152A1C}" destId="{75289C1B-9CA9-498A-83F9-3F046E52FD7D}" srcOrd="3" destOrd="0" presId="urn:diagrams.loki3.com/BracketList"/>
    <dgm:cxn modelId="{8CD79D6C-4938-4F65-B046-D5F54D06754D}" type="presParOf" srcId="{51B424CB-630C-465C-9744-7B6BDF44AFB7}" destId="{68ED9C1E-5EBE-42CF-94C7-DEC06AA646C2}" srcOrd="3" destOrd="0" presId="urn:diagrams.loki3.com/BracketList"/>
    <dgm:cxn modelId="{6AB61D5B-9E39-439D-B0CB-FE81D60DEDDA}" type="presParOf" srcId="{51B424CB-630C-465C-9744-7B6BDF44AFB7}" destId="{527C9A57-78AC-4D36-ADFB-150958B59AAF}" srcOrd="4" destOrd="0" presId="urn:diagrams.loki3.com/BracketList"/>
    <dgm:cxn modelId="{AE1F248B-29D8-4A11-8A58-09294DCFD94B}" type="presParOf" srcId="{527C9A57-78AC-4D36-ADFB-150958B59AAF}" destId="{D758EEAC-6FC5-46CF-AFDB-7E0CC7E8C6F6}" srcOrd="0" destOrd="0" presId="urn:diagrams.loki3.com/BracketList"/>
    <dgm:cxn modelId="{B2020A3A-99E9-4AF2-9DE0-7E16E67F52DD}" type="presParOf" srcId="{527C9A57-78AC-4D36-ADFB-150958B59AAF}" destId="{724BF552-A220-4350-8CEF-03F7613D9E49}" srcOrd="1" destOrd="0" presId="urn:diagrams.loki3.com/BracketList"/>
    <dgm:cxn modelId="{DF5DFC92-0BEA-4C3D-9EBB-FEC0C396D5E8}" type="presParOf" srcId="{527C9A57-78AC-4D36-ADFB-150958B59AAF}" destId="{65883931-1493-4F61-877C-B60A92BADD4B}" srcOrd="2" destOrd="0" presId="urn:diagrams.loki3.com/BracketList"/>
    <dgm:cxn modelId="{099DE1C7-3745-42F7-B592-6F9B5498A8A2}" type="presParOf" srcId="{527C9A57-78AC-4D36-ADFB-150958B59AAF}" destId="{593D0CD3-72FC-448E-8B35-1EFF212CA725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DF802C-A1B1-46AE-9A62-03543C53BA45}" type="doc">
      <dgm:prSet loTypeId="urn:microsoft.com/office/officeart/2005/8/layout/arrow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455AF500-D20A-443D-B8C5-A69A3ACBEDE1}">
      <dgm:prSet phldrT="[Text]"/>
      <dgm:spPr/>
      <dgm:t>
        <a:bodyPr/>
        <a:lstStyle/>
        <a:p>
          <a:r>
            <a:rPr lang="en-IN">
              <a:solidFill>
                <a:srgbClr val="FF0000"/>
              </a:solidFill>
            </a:rPr>
            <a:t>Read</a:t>
          </a:r>
        </a:p>
      </dgm:t>
    </dgm:pt>
    <dgm:pt modelId="{A6554CEE-1A05-4540-84B1-F15928F5DCF0}" type="parTrans" cxnId="{4B116573-2F7D-40D1-B53E-35EEDAF6CAD0}">
      <dgm:prSet/>
      <dgm:spPr/>
      <dgm:t>
        <a:bodyPr/>
        <a:lstStyle/>
        <a:p>
          <a:endParaRPr lang="en-IN"/>
        </a:p>
      </dgm:t>
    </dgm:pt>
    <dgm:pt modelId="{46E6BC2A-F4A7-4D62-9F42-2EF9ADA855D2}" type="sibTrans" cxnId="{4B116573-2F7D-40D1-B53E-35EEDAF6CAD0}">
      <dgm:prSet/>
      <dgm:spPr/>
      <dgm:t>
        <a:bodyPr/>
        <a:lstStyle/>
        <a:p>
          <a:endParaRPr lang="en-IN"/>
        </a:p>
      </dgm:t>
    </dgm:pt>
    <dgm:pt modelId="{FF8452F0-1F77-452B-8371-EE7A34B62793}">
      <dgm:prSet phldrT="[Text]"/>
      <dgm:spPr/>
      <dgm:t>
        <a:bodyPr/>
        <a:lstStyle/>
        <a:p>
          <a:r>
            <a:rPr lang="en-IN">
              <a:solidFill>
                <a:srgbClr val="0070C0"/>
              </a:solidFill>
            </a:rPr>
            <a:t>Write</a:t>
          </a:r>
        </a:p>
      </dgm:t>
    </dgm:pt>
    <dgm:pt modelId="{0936CF51-B362-4517-83B2-A64FB5106FC1}" type="parTrans" cxnId="{2F167C6A-2F3B-4DA1-A813-63EAC3CE9F8F}">
      <dgm:prSet/>
      <dgm:spPr/>
      <dgm:t>
        <a:bodyPr/>
        <a:lstStyle/>
        <a:p>
          <a:endParaRPr lang="en-IN"/>
        </a:p>
      </dgm:t>
    </dgm:pt>
    <dgm:pt modelId="{44EB0B7C-5B42-4DED-B5BC-EF43D2334478}" type="sibTrans" cxnId="{2F167C6A-2F3B-4DA1-A813-63EAC3CE9F8F}">
      <dgm:prSet/>
      <dgm:spPr/>
      <dgm:t>
        <a:bodyPr/>
        <a:lstStyle/>
        <a:p>
          <a:endParaRPr lang="en-IN"/>
        </a:p>
      </dgm:t>
    </dgm:pt>
    <dgm:pt modelId="{E6C27C02-19D2-41E5-9F2F-2551355D506A}" type="pres">
      <dgm:prSet presAssocID="{92DF802C-A1B1-46AE-9A62-03543C53BA45}" presName="compositeShape" presStyleCnt="0">
        <dgm:presLayoutVars>
          <dgm:chMax val="2"/>
          <dgm:dir/>
          <dgm:resizeHandles val="exact"/>
        </dgm:presLayoutVars>
      </dgm:prSet>
      <dgm:spPr/>
    </dgm:pt>
    <dgm:pt modelId="{C957F402-C5E2-4037-99E4-547DB9625885}" type="pres">
      <dgm:prSet presAssocID="{92DF802C-A1B1-46AE-9A62-03543C53BA45}" presName="divider" presStyleLbl="fgShp" presStyleIdx="0" presStyleCnt="1"/>
      <dgm:spPr/>
    </dgm:pt>
    <dgm:pt modelId="{646F7566-13A4-4F6A-B6F1-FCA831CA4818}" type="pres">
      <dgm:prSet presAssocID="{455AF500-D20A-443D-B8C5-A69A3ACBEDE1}" presName="downArrow" presStyleLbl="node1" presStyleIdx="0" presStyleCnt="2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</dgm:pt>
    <dgm:pt modelId="{451306E4-E1D3-4BE8-B2CC-7C5D81B2B94C}" type="pres">
      <dgm:prSet presAssocID="{455AF500-D20A-443D-B8C5-A69A3ACBEDE1}" presName="downArrowText" presStyleLbl="revTx" presStyleIdx="0" presStyleCnt="2">
        <dgm:presLayoutVars>
          <dgm:bulletEnabled val="1"/>
        </dgm:presLayoutVars>
      </dgm:prSet>
      <dgm:spPr/>
    </dgm:pt>
    <dgm:pt modelId="{D94730E4-AF28-4BBF-92CA-3CB708DD438E}" type="pres">
      <dgm:prSet presAssocID="{FF8452F0-1F77-452B-8371-EE7A34B62793}" presName="upArrow" presStyleLbl="node1" presStyleIdx="1" presStyleCnt="2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26A4B953-EFB8-4042-A43F-E2E6B8439089}" type="pres">
      <dgm:prSet presAssocID="{FF8452F0-1F77-452B-8371-EE7A34B62793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06096906-6837-4935-A908-5215D5B51A28}" type="presOf" srcId="{92DF802C-A1B1-46AE-9A62-03543C53BA45}" destId="{E6C27C02-19D2-41E5-9F2F-2551355D506A}" srcOrd="0" destOrd="0" presId="urn:microsoft.com/office/officeart/2005/8/layout/arrow3"/>
    <dgm:cxn modelId="{2F167C6A-2F3B-4DA1-A813-63EAC3CE9F8F}" srcId="{92DF802C-A1B1-46AE-9A62-03543C53BA45}" destId="{FF8452F0-1F77-452B-8371-EE7A34B62793}" srcOrd="1" destOrd="0" parTransId="{0936CF51-B362-4517-83B2-A64FB5106FC1}" sibTransId="{44EB0B7C-5B42-4DED-B5BC-EF43D2334478}"/>
    <dgm:cxn modelId="{4B116573-2F7D-40D1-B53E-35EEDAF6CAD0}" srcId="{92DF802C-A1B1-46AE-9A62-03543C53BA45}" destId="{455AF500-D20A-443D-B8C5-A69A3ACBEDE1}" srcOrd="0" destOrd="0" parTransId="{A6554CEE-1A05-4540-84B1-F15928F5DCF0}" sibTransId="{46E6BC2A-F4A7-4D62-9F42-2EF9ADA855D2}"/>
    <dgm:cxn modelId="{E177BC53-E8D2-4CA7-9D01-F8031B04A5E3}" type="presOf" srcId="{455AF500-D20A-443D-B8C5-A69A3ACBEDE1}" destId="{451306E4-E1D3-4BE8-B2CC-7C5D81B2B94C}" srcOrd="0" destOrd="0" presId="urn:microsoft.com/office/officeart/2005/8/layout/arrow3"/>
    <dgm:cxn modelId="{AE9962CB-6F94-4E55-8F32-F08BF70E5660}" type="presOf" srcId="{FF8452F0-1F77-452B-8371-EE7A34B62793}" destId="{26A4B953-EFB8-4042-A43F-E2E6B8439089}" srcOrd="0" destOrd="0" presId="urn:microsoft.com/office/officeart/2005/8/layout/arrow3"/>
    <dgm:cxn modelId="{8F2981D5-7029-4B03-9CA8-85823889D069}" type="presParOf" srcId="{E6C27C02-19D2-41E5-9F2F-2551355D506A}" destId="{C957F402-C5E2-4037-99E4-547DB9625885}" srcOrd="0" destOrd="0" presId="urn:microsoft.com/office/officeart/2005/8/layout/arrow3"/>
    <dgm:cxn modelId="{F2A7C0A9-E4E2-4A91-8099-25FCD4FC7736}" type="presParOf" srcId="{E6C27C02-19D2-41E5-9F2F-2551355D506A}" destId="{646F7566-13A4-4F6A-B6F1-FCA831CA4818}" srcOrd="1" destOrd="0" presId="urn:microsoft.com/office/officeart/2005/8/layout/arrow3"/>
    <dgm:cxn modelId="{F3A48391-1600-4059-B544-06865B1A3EF7}" type="presParOf" srcId="{E6C27C02-19D2-41E5-9F2F-2551355D506A}" destId="{451306E4-E1D3-4BE8-B2CC-7C5D81B2B94C}" srcOrd="2" destOrd="0" presId="urn:microsoft.com/office/officeart/2005/8/layout/arrow3"/>
    <dgm:cxn modelId="{ED6E5FC3-8D12-4F55-B7EB-816747888B68}" type="presParOf" srcId="{E6C27C02-19D2-41E5-9F2F-2551355D506A}" destId="{D94730E4-AF28-4BBF-92CA-3CB708DD438E}" srcOrd="3" destOrd="0" presId="urn:microsoft.com/office/officeart/2005/8/layout/arrow3"/>
    <dgm:cxn modelId="{882C98AB-474E-4313-8D14-704F513AD0CD}" type="presParOf" srcId="{E6C27C02-19D2-41E5-9F2F-2551355D506A}" destId="{26A4B953-EFB8-4042-A43F-E2E6B843908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F01289D-A2BB-4980-AC56-676D14CB64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A132CC-58F9-4D09-ACA5-EA96B14B9AA4}">
      <dgm:prSet phldrT="[Text]" phldr="0" custT="1"/>
      <dgm:spPr/>
      <dgm:t>
        <a:bodyPr/>
        <a:lstStyle/>
        <a:p>
          <a:pPr rtl="0"/>
          <a:r>
            <a:rPr lang="en-US" sz="2400">
              <a:latin typeface="+mn-lt"/>
            </a:rPr>
            <a:t>Synchronization Basics (User Space)</a:t>
          </a:r>
        </a:p>
      </dgm:t>
    </dgm:pt>
    <dgm:pt modelId="{AA3AAC11-D7F6-4F2D-8CEC-A231665D2CE2}" type="parTrans" cxnId="{9DC9D29D-7A05-42B3-B190-9DA02BD4BC3B}">
      <dgm:prSet/>
      <dgm:spPr/>
      <dgm:t>
        <a:bodyPr/>
        <a:lstStyle/>
        <a:p>
          <a:endParaRPr lang="en-US"/>
        </a:p>
      </dgm:t>
    </dgm:pt>
    <dgm:pt modelId="{92246FF1-E680-4761-BBDB-BAAB8354F092}" type="sibTrans" cxnId="{9DC9D29D-7A05-42B3-B190-9DA02BD4BC3B}">
      <dgm:prSet/>
      <dgm:spPr/>
      <dgm:t>
        <a:bodyPr/>
        <a:lstStyle/>
        <a:p>
          <a:endParaRPr lang="en-US"/>
        </a:p>
      </dgm:t>
    </dgm:pt>
    <dgm:pt modelId="{8F60B04B-BD34-496D-AE31-5600B3E8447F}">
      <dgm:prSet phldrT="[Text]" phldr="0"/>
      <dgm:spPr/>
      <dgm:t>
        <a:bodyPr/>
        <a:lstStyle/>
        <a:p>
          <a:pPr rtl="0"/>
          <a:r>
            <a:rPr lang="en-US">
              <a:latin typeface="+mn-lt"/>
            </a:rPr>
            <a:t>Synchronization in the Kernel</a:t>
          </a:r>
        </a:p>
      </dgm:t>
    </dgm:pt>
    <dgm:pt modelId="{099E9275-D9F4-4F14-8BC3-E0EAC447AC59}" type="parTrans" cxnId="{D2AA002F-BA28-4B58-A526-8B24C5B4428C}">
      <dgm:prSet/>
      <dgm:spPr/>
      <dgm:t>
        <a:bodyPr/>
        <a:lstStyle/>
        <a:p>
          <a:endParaRPr lang="en-US"/>
        </a:p>
      </dgm:t>
    </dgm:pt>
    <dgm:pt modelId="{3B7F3F9D-AD38-468C-BB8D-D165D54F87DA}" type="sibTrans" cxnId="{D2AA002F-BA28-4B58-A526-8B24C5B4428C}">
      <dgm:prSet/>
      <dgm:spPr/>
      <dgm:t>
        <a:bodyPr/>
        <a:lstStyle/>
        <a:p>
          <a:endParaRPr lang="en-US"/>
        </a:p>
      </dgm:t>
    </dgm:pt>
    <dgm:pt modelId="{DDA4A0B1-82EB-46DF-8A0B-795E7E850EAC}">
      <dgm:prSet phldrT="[Text]" phldr="0"/>
      <dgm:spPr/>
      <dgm:t>
        <a:bodyPr/>
        <a:lstStyle/>
        <a:p>
          <a:pPr rtl="0"/>
          <a:r>
            <a:rPr lang="en-US">
              <a:latin typeface="+mn-lt"/>
            </a:rPr>
            <a:t>Scheduling</a:t>
          </a:r>
        </a:p>
      </dgm:t>
    </dgm:pt>
    <dgm:pt modelId="{DD4AB54D-971F-4280-AE55-57CC0EDCD4B5}" type="parTrans" cxnId="{6697CAD5-3733-4CE7-B66C-E420868D0B37}">
      <dgm:prSet/>
      <dgm:spPr/>
      <dgm:t>
        <a:bodyPr/>
        <a:lstStyle/>
        <a:p>
          <a:endParaRPr lang="en-US"/>
        </a:p>
      </dgm:t>
    </dgm:pt>
    <dgm:pt modelId="{B8883BAD-FBA6-464D-8FB4-134DDA18BEF5}" type="sibTrans" cxnId="{6697CAD5-3733-4CE7-B66C-E420868D0B37}">
      <dgm:prSet/>
      <dgm:spPr/>
      <dgm:t>
        <a:bodyPr/>
        <a:lstStyle/>
        <a:p>
          <a:endParaRPr lang="en-US"/>
        </a:p>
      </dgm:t>
    </dgm:pt>
    <dgm:pt modelId="{74F6EBC1-74AE-4F6B-8949-C0BC002EC417}">
      <dgm:prSet phldrT="[Text]" phldr="0"/>
      <dgm:spPr/>
      <dgm:t>
        <a:bodyPr/>
        <a:lstStyle/>
        <a:p>
          <a:pPr rtl="0"/>
          <a:r>
            <a:rPr lang="en-US">
              <a:latin typeface="+mn-lt"/>
            </a:rPr>
            <a:t>Real Time Scheduling with Dependences</a:t>
          </a:r>
        </a:p>
      </dgm:t>
    </dgm:pt>
    <dgm:pt modelId="{37DF90A5-053F-4721-99E7-4CBEB19F1A4E}" type="parTrans" cxnId="{ACBBD241-7670-42C2-9946-3EBAD973C1D4}">
      <dgm:prSet/>
      <dgm:spPr/>
      <dgm:t>
        <a:bodyPr/>
        <a:lstStyle/>
        <a:p>
          <a:endParaRPr lang="en-US"/>
        </a:p>
      </dgm:t>
    </dgm:pt>
    <dgm:pt modelId="{BFFA27D5-2DD0-47EF-B9C7-5BAD0E040D95}" type="sibTrans" cxnId="{ACBBD241-7670-42C2-9946-3EBAD973C1D4}">
      <dgm:prSet/>
      <dgm:spPr/>
      <dgm:t>
        <a:bodyPr/>
        <a:lstStyle/>
        <a:p>
          <a:endParaRPr lang="en-US"/>
        </a:p>
      </dgm:t>
    </dgm:pt>
    <dgm:pt modelId="{89E25ED4-1445-4CDA-A29F-569870BFFE46}" type="pres">
      <dgm:prSet presAssocID="{CF01289D-A2BB-4980-AC56-676D14CB6499}" presName="arrowDiagram" presStyleCnt="0">
        <dgm:presLayoutVars>
          <dgm:chMax val="5"/>
          <dgm:dir/>
          <dgm:resizeHandles val="exact"/>
        </dgm:presLayoutVars>
      </dgm:prSet>
      <dgm:spPr/>
    </dgm:pt>
    <dgm:pt modelId="{F437B5E3-DE9C-47EF-82FE-05C5907D6100}" type="pres">
      <dgm:prSet presAssocID="{CF01289D-A2BB-4980-AC56-676D14CB6499}" presName="arrow" presStyleLbl="bgShp" presStyleIdx="0" presStyleCnt="1"/>
      <dgm:spPr/>
    </dgm:pt>
    <dgm:pt modelId="{9E6A86C3-883E-412E-B1BB-8409A6070C47}" type="pres">
      <dgm:prSet presAssocID="{CF01289D-A2BB-4980-AC56-676D14CB6499}" presName="arrowDiagram4" presStyleCnt="0"/>
      <dgm:spPr/>
    </dgm:pt>
    <dgm:pt modelId="{50E9FD98-D1CA-4B1A-B1A7-B1814452AC9C}" type="pres">
      <dgm:prSet presAssocID="{34A132CC-58F9-4D09-ACA5-EA96B14B9AA4}" presName="bullet4a" presStyleLbl="node1" presStyleIdx="0" presStyleCnt="4"/>
      <dgm:spPr/>
    </dgm:pt>
    <dgm:pt modelId="{68EDFD20-7B82-4415-8386-C7E493C0566C}" type="pres">
      <dgm:prSet presAssocID="{34A132CC-58F9-4D09-ACA5-EA96B14B9AA4}" presName="textBox4a" presStyleLbl="revTx" presStyleIdx="0" presStyleCnt="4" custScaleX="130949" custLinFactNeighborX="32233" custLinFactNeighborY="-3333">
        <dgm:presLayoutVars>
          <dgm:bulletEnabled val="1"/>
        </dgm:presLayoutVars>
      </dgm:prSet>
      <dgm:spPr/>
    </dgm:pt>
    <dgm:pt modelId="{B58CFBD5-FBA2-4D6C-9E8E-E1D20BEEF1B1}" type="pres">
      <dgm:prSet presAssocID="{8F60B04B-BD34-496D-AE31-5600B3E8447F}" presName="bullet4b" presStyleLbl="node1" presStyleIdx="1" presStyleCnt="4"/>
      <dgm:spPr/>
    </dgm:pt>
    <dgm:pt modelId="{812D305B-A208-4049-84AB-37B90F200D48}" type="pres">
      <dgm:prSet presAssocID="{8F60B04B-BD34-496D-AE31-5600B3E8447F}" presName="textBox4b" presStyleLbl="revTx" presStyleIdx="1" presStyleCnt="4">
        <dgm:presLayoutVars>
          <dgm:bulletEnabled val="1"/>
        </dgm:presLayoutVars>
      </dgm:prSet>
      <dgm:spPr/>
    </dgm:pt>
    <dgm:pt modelId="{4BC0FF33-AB77-4DD1-9167-C13052AE7613}" type="pres">
      <dgm:prSet presAssocID="{DDA4A0B1-82EB-46DF-8A0B-795E7E850EAC}" presName="bullet4c" presStyleLbl="node1" presStyleIdx="2" presStyleCnt="4"/>
      <dgm:spPr/>
    </dgm:pt>
    <dgm:pt modelId="{2C26FD5E-61BB-4884-9B40-37CA3093AD31}" type="pres">
      <dgm:prSet presAssocID="{DDA4A0B1-82EB-46DF-8A0B-795E7E850EAC}" presName="textBox4c" presStyleLbl="revTx" presStyleIdx="2" presStyleCnt="4">
        <dgm:presLayoutVars>
          <dgm:bulletEnabled val="1"/>
        </dgm:presLayoutVars>
      </dgm:prSet>
      <dgm:spPr/>
    </dgm:pt>
    <dgm:pt modelId="{66B1B819-5FE3-4700-85F7-F9A267928054}" type="pres">
      <dgm:prSet presAssocID="{74F6EBC1-74AE-4F6B-8949-C0BC002EC417}" presName="bullet4d" presStyleLbl="node1" presStyleIdx="3" presStyleCnt="4"/>
      <dgm:spPr/>
    </dgm:pt>
    <dgm:pt modelId="{DAE22F8D-ADD1-4918-A76D-808B9EB094DC}" type="pres">
      <dgm:prSet presAssocID="{74F6EBC1-74AE-4F6B-8949-C0BC002EC417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FC8BAD26-DE61-47E3-A185-1FB7AFBEE7FC}" type="presOf" srcId="{74F6EBC1-74AE-4F6B-8949-C0BC002EC417}" destId="{DAE22F8D-ADD1-4918-A76D-808B9EB094DC}" srcOrd="0" destOrd="0" presId="urn:microsoft.com/office/officeart/2005/8/layout/arrow2"/>
    <dgm:cxn modelId="{D2AA002F-BA28-4B58-A526-8B24C5B4428C}" srcId="{CF01289D-A2BB-4980-AC56-676D14CB6499}" destId="{8F60B04B-BD34-496D-AE31-5600B3E8447F}" srcOrd="1" destOrd="0" parTransId="{099E9275-D9F4-4F14-8BC3-E0EAC447AC59}" sibTransId="{3B7F3F9D-AD38-468C-BB8D-D165D54F87DA}"/>
    <dgm:cxn modelId="{ACBBD241-7670-42C2-9946-3EBAD973C1D4}" srcId="{CF01289D-A2BB-4980-AC56-676D14CB6499}" destId="{74F6EBC1-74AE-4F6B-8949-C0BC002EC417}" srcOrd="3" destOrd="0" parTransId="{37DF90A5-053F-4721-99E7-4CBEB19F1A4E}" sibTransId="{BFFA27D5-2DD0-47EF-B9C7-5BAD0E040D95}"/>
    <dgm:cxn modelId="{3DC72262-9414-4F9A-8C3A-AA2EBE0635FD}" type="presOf" srcId="{DDA4A0B1-82EB-46DF-8A0B-795E7E850EAC}" destId="{2C26FD5E-61BB-4884-9B40-37CA3093AD31}" srcOrd="0" destOrd="0" presId="urn:microsoft.com/office/officeart/2005/8/layout/arrow2"/>
    <dgm:cxn modelId="{BACF1C83-B81B-40E1-A640-413D42E8F093}" type="presOf" srcId="{8F60B04B-BD34-496D-AE31-5600B3E8447F}" destId="{812D305B-A208-4049-84AB-37B90F200D48}" srcOrd="0" destOrd="0" presId="urn:microsoft.com/office/officeart/2005/8/layout/arrow2"/>
    <dgm:cxn modelId="{3CA67989-9150-4B91-87A0-643254B13EE4}" type="presOf" srcId="{34A132CC-58F9-4D09-ACA5-EA96B14B9AA4}" destId="{68EDFD20-7B82-4415-8386-C7E493C0566C}" srcOrd="0" destOrd="0" presId="urn:microsoft.com/office/officeart/2005/8/layout/arrow2"/>
    <dgm:cxn modelId="{D21CB395-347D-4C53-B526-E33B3E9BF950}" type="presOf" srcId="{CF01289D-A2BB-4980-AC56-676D14CB6499}" destId="{89E25ED4-1445-4CDA-A29F-569870BFFE46}" srcOrd="0" destOrd="0" presId="urn:microsoft.com/office/officeart/2005/8/layout/arrow2"/>
    <dgm:cxn modelId="{9DC9D29D-7A05-42B3-B190-9DA02BD4BC3B}" srcId="{CF01289D-A2BB-4980-AC56-676D14CB6499}" destId="{34A132CC-58F9-4D09-ACA5-EA96B14B9AA4}" srcOrd="0" destOrd="0" parTransId="{AA3AAC11-D7F6-4F2D-8CEC-A231665D2CE2}" sibTransId="{92246FF1-E680-4761-BBDB-BAAB8354F092}"/>
    <dgm:cxn modelId="{6697CAD5-3733-4CE7-B66C-E420868D0B37}" srcId="{CF01289D-A2BB-4980-AC56-676D14CB6499}" destId="{DDA4A0B1-82EB-46DF-8A0B-795E7E850EAC}" srcOrd="2" destOrd="0" parTransId="{DD4AB54D-971F-4280-AE55-57CC0EDCD4B5}" sibTransId="{B8883BAD-FBA6-464D-8FB4-134DDA18BEF5}"/>
    <dgm:cxn modelId="{038B87EF-7F51-45A8-835E-2197B27245CE}" type="presParOf" srcId="{89E25ED4-1445-4CDA-A29F-569870BFFE46}" destId="{F437B5E3-DE9C-47EF-82FE-05C5907D6100}" srcOrd="0" destOrd="0" presId="urn:microsoft.com/office/officeart/2005/8/layout/arrow2"/>
    <dgm:cxn modelId="{45B54F5C-0E6E-4064-BEB3-F57E9F66F611}" type="presParOf" srcId="{89E25ED4-1445-4CDA-A29F-569870BFFE46}" destId="{9E6A86C3-883E-412E-B1BB-8409A6070C47}" srcOrd="1" destOrd="0" presId="urn:microsoft.com/office/officeart/2005/8/layout/arrow2"/>
    <dgm:cxn modelId="{407A0CA8-0063-4D8B-9F25-3BDD8F0CE56F}" type="presParOf" srcId="{9E6A86C3-883E-412E-B1BB-8409A6070C47}" destId="{50E9FD98-D1CA-4B1A-B1A7-B1814452AC9C}" srcOrd="0" destOrd="0" presId="urn:microsoft.com/office/officeart/2005/8/layout/arrow2"/>
    <dgm:cxn modelId="{BD7A37A3-835B-4C99-B807-82067247F13E}" type="presParOf" srcId="{9E6A86C3-883E-412E-B1BB-8409A6070C47}" destId="{68EDFD20-7B82-4415-8386-C7E493C0566C}" srcOrd="1" destOrd="0" presId="urn:microsoft.com/office/officeart/2005/8/layout/arrow2"/>
    <dgm:cxn modelId="{2F62C69D-2E70-450C-9124-E6D2289B0B62}" type="presParOf" srcId="{9E6A86C3-883E-412E-B1BB-8409A6070C47}" destId="{B58CFBD5-FBA2-4D6C-9E8E-E1D20BEEF1B1}" srcOrd="2" destOrd="0" presId="urn:microsoft.com/office/officeart/2005/8/layout/arrow2"/>
    <dgm:cxn modelId="{64481916-622E-42E2-9E59-10AF9A795F09}" type="presParOf" srcId="{9E6A86C3-883E-412E-B1BB-8409A6070C47}" destId="{812D305B-A208-4049-84AB-37B90F200D48}" srcOrd="3" destOrd="0" presId="urn:microsoft.com/office/officeart/2005/8/layout/arrow2"/>
    <dgm:cxn modelId="{7CA92C51-6A0A-4359-A689-DF7F7108678D}" type="presParOf" srcId="{9E6A86C3-883E-412E-B1BB-8409A6070C47}" destId="{4BC0FF33-AB77-4DD1-9167-C13052AE7613}" srcOrd="4" destOrd="0" presId="urn:microsoft.com/office/officeart/2005/8/layout/arrow2"/>
    <dgm:cxn modelId="{7861DB6D-DCA0-4DDF-8E28-60CD293DB3A0}" type="presParOf" srcId="{9E6A86C3-883E-412E-B1BB-8409A6070C47}" destId="{2C26FD5E-61BB-4884-9B40-37CA3093AD31}" srcOrd="5" destOrd="0" presId="urn:microsoft.com/office/officeart/2005/8/layout/arrow2"/>
    <dgm:cxn modelId="{5146A4BB-3477-4B29-8D38-AAAD16F2E70E}" type="presParOf" srcId="{9E6A86C3-883E-412E-B1BB-8409A6070C47}" destId="{66B1B819-5FE3-4700-85F7-F9A267928054}" srcOrd="6" destOrd="0" presId="urn:microsoft.com/office/officeart/2005/8/layout/arrow2"/>
    <dgm:cxn modelId="{69EC92C3-BC44-4B6F-BF1B-4EAA7C4F62F6}" type="presParOf" srcId="{9E6A86C3-883E-412E-B1BB-8409A6070C47}" destId="{DAE22F8D-ADD1-4918-A76D-808B9EB094D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050CC0-CA33-4E38-9581-11E3D6DF69C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A95BF9BA-E0AB-486B-AC00-2659E1A117F0}">
      <dgm:prSet phldrT="[Text]"/>
      <dgm:spPr/>
      <dgm:t>
        <a:bodyPr/>
        <a:lstStyle/>
        <a:p>
          <a:r>
            <a:rPr lang="en-IN">
              <a:solidFill>
                <a:schemeClr val="tx1"/>
              </a:solidFill>
            </a:rPr>
            <a:t>Deactivate pointers to a data structure. Cannot be accessed subsequently</a:t>
          </a:r>
        </a:p>
      </dgm:t>
    </dgm:pt>
    <dgm:pt modelId="{5E03280E-6736-4163-AE32-AE1E72EF754A}" type="parTrans" cxnId="{909319F5-15AA-45F6-8E6B-00943692781F}">
      <dgm:prSet/>
      <dgm:spPr/>
      <dgm:t>
        <a:bodyPr/>
        <a:lstStyle/>
        <a:p>
          <a:endParaRPr lang="en-IN"/>
        </a:p>
      </dgm:t>
    </dgm:pt>
    <dgm:pt modelId="{9BEBCCF8-6054-48E7-A137-8E9EE0B1A131}" type="sibTrans" cxnId="{909319F5-15AA-45F6-8E6B-00943692781F}">
      <dgm:prSet/>
      <dgm:spPr/>
      <dgm:t>
        <a:bodyPr/>
        <a:lstStyle/>
        <a:p>
          <a:endParaRPr lang="en-IN"/>
        </a:p>
      </dgm:t>
    </dgm:pt>
    <dgm:pt modelId="{D957AE45-BD24-4807-9DAC-2527E1C59779}">
      <dgm:prSet phldrT="[Text]"/>
      <dgm:spPr/>
      <dgm:t>
        <a:bodyPr/>
        <a:lstStyle/>
        <a:p>
          <a:r>
            <a:rPr lang="en-IN"/>
            <a:t>Wait for all the readers to complete their reads.</a:t>
          </a:r>
        </a:p>
      </dgm:t>
    </dgm:pt>
    <dgm:pt modelId="{31900CAF-7456-46D4-80C0-FBA04A0C396D}" type="parTrans" cxnId="{2B42BAFC-300E-48F2-93E7-4CFA8AB514E3}">
      <dgm:prSet/>
      <dgm:spPr/>
      <dgm:t>
        <a:bodyPr/>
        <a:lstStyle/>
        <a:p>
          <a:endParaRPr lang="en-IN"/>
        </a:p>
      </dgm:t>
    </dgm:pt>
    <dgm:pt modelId="{70DB92B1-3FB9-4F0C-A8E4-6C3AEB906CCD}" type="sibTrans" cxnId="{2B42BAFC-300E-48F2-93E7-4CFA8AB514E3}">
      <dgm:prSet/>
      <dgm:spPr/>
      <dgm:t>
        <a:bodyPr/>
        <a:lstStyle/>
        <a:p>
          <a:endParaRPr lang="en-IN"/>
        </a:p>
      </dgm:t>
    </dgm:pt>
    <dgm:pt modelId="{18BA5F79-5B48-45EE-9B60-D9392613775F}">
      <dgm:prSet phldrT="[Text]"/>
      <dgm:spPr/>
      <dgm:t>
        <a:bodyPr/>
        <a:lstStyle/>
        <a:p>
          <a:r>
            <a:rPr lang="en-IN"/>
            <a:t>Reclaim the space using the </a:t>
          </a:r>
          <a:r>
            <a:rPr lang="en-IN" i="1" err="1"/>
            <a:t>kfree</a:t>
          </a:r>
          <a:r>
            <a:rPr lang="en-IN" i="0"/>
            <a:t> function call. </a:t>
          </a:r>
          <a:endParaRPr lang="en-IN"/>
        </a:p>
      </dgm:t>
    </dgm:pt>
    <dgm:pt modelId="{69BB3DD1-5097-4E7B-8883-F12FF4FEFACB}" type="parTrans" cxnId="{6D1183DB-5019-45DD-A27B-6D4F3E65C347}">
      <dgm:prSet/>
      <dgm:spPr/>
      <dgm:t>
        <a:bodyPr/>
        <a:lstStyle/>
        <a:p>
          <a:endParaRPr lang="en-IN"/>
        </a:p>
      </dgm:t>
    </dgm:pt>
    <dgm:pt modelId="{1836D137-BAB0-4744-A546-5B50D84A3017}" type="sibTrans" cxnId="{6D1183DB-5019-45DD-A27B-6D4F3E65C347}">
      <dgm:prSet/>
      <dgm:spPr/>
      <dgm:t>
        <a:bodyPr/>
        <a:lstStyle/>
        <a:p>
          <a:endParaRPr lang="en-IN"/>
        </a:p>
      </dgm:t>
    </dgm:pt>
    <dgm:pt modelId="{9EFE1011-66C7-4FB5-B828-E2E9F3DC6A97}" type="pres">
      <dgm:prSet presAssocID="{2D050CC0-CA33-4E38-9581-11E3D6DF69CD}" presName="Name0" presStyleCnt="0">
        <dgm:presLayoutVars>
          <dgm:chMax val="7"/>
          <dgm:chPref val="7"/>
          <dgm:dir/>
        </dgm:presLayoutVars>
      </dgm:prSet>
      <dgm:spPr/>
    </dgm:pt>
    <dgm:pt modelId="{9FCF114C-24F0-48FD-AF15-A42AD7726477}" type="pres">
      <dgm:prSet presAssocID="{2D050CC0-CA33-4E38-9581-11E3D6DF69CD}" presName="Name1" presStyleCnt="0"/>
      <dgm:spPr/>
    </dgm:pt>
    <dgm:pt modelId="{7FFAD92D-9B0C-4A83-A6D0-BB74F64E750D}" type="pres">
      <dgm:prSet presAssocID="{2D050CC0-CA33-4E38-9581-11E3D6DF69CD}" presName="cycle" presStyleCnt="0"/>
      <dgm:spPr/>
    </dgm:pt>
    <dgm:pt modelId="{E65AB286-4125-411D-958B-6875D5F1B8BC}" type="pres">
      <dgm:prSet presAssocID="{2D050CC0-CA33-4E38-9581-11E3D6DF69CD}" presName="srcNode" presStyleLbl="node1" presStyleIdx="0" presStyleCnt="3"/>
      <dgm:spPr/>
    </dgm:pt>
    <dgm:pt modelId="{7718F598-9599-4BB5-8271-8A7961D7A94C}" type="pres">
      <dgm:prSet presAssocID="{2D050CC0-CA33-4E38-9581-11E3D6DF69CD}" presName="conn" presStyleLbl="parChTrans1D2" presStyleIdx="0" presStyleCnt="1"/>
      <dgm:spPr/>
    </dgm:pt>
    <dgm:pt modelId="{74D1F39A-6D65-4744-9BDE-542A4F2D9DBF}" type="pres">
      <dgm:prSet presAssocID="{2D050CC0-CA33-4E38-9581-11E3D6DF69CD}" presName="extraNode" presStyleLbl="node1" presStyleIdx="0" presStyleCnt="3"/>
      <dgm:spPr/>
    </dgm:pt>
    <dgm:pt modelId="{4F75BEDF-3B83-4E93-82D2-D6897A47C95D}" type="pres">
      <dgm:prSet presAssocID="{2D050CC0-CA33-4E38-9581-11E3D6DF69CD}" presName="dstNode" presStyleLbl="node1" presStyleIdx="0" presStyleCnt="3"/>
      <dgm:spPr/>
    </dgm:pt>
    <dgm:pt modelId="{D4FBD149-9AB1-430D-A211-0AEBBA9746BB}" type="pres">
      <dgm:prSet presAssocID="{A95BF9BA-E0AB-486B-AC00-2659E1A117F0}" presName="text_1" presStyleLbl="node1" presStyleIdx="0" presStyleCnt="3">
        <dgm:presLayoutVars>
          <dgm:bulletEnabled val="1"/>
        </dgm:presLayoutVars>
      </dgm:prSet>
      <dgm:spPr/>
    </dgm:pt>
    <dgm:pt modelId="{D2A7EF21-7382-4EAA-B39A-26455E07C73F}" type="pres">
      <dgm:prSet presAssocID="{A95BF9BA-E0AB-486B-AC00-2659E1A117F0}" presName="accent_1" presStyleCnt="0"/>
      <dgm:spPr/>
    </dgm:pt>
    <dgm:pt modelId="{42EB146A-5BF4-44A4-B4B2-FFBE85E05764}" type="pres">
      <dgm:prSet presAssocID="{A95BF9BA-E0AB-486B-AC00-2659E1A117F0}" presName="accentRepeatNode" presStyleLbl="solidFgAcc1" presStyleIdx="0" presStyleCnt="3"/>
      <dgm:spPr/>
    </dgm:pt>
    <dgm:pt modelId="{E8ACB537-3B38-4FA2-84E4-63AB3BC63CF9}" type="pres">
      <dgm:prSet presAssocID="{D957AE45-BD24-4807-9DAC-2527E1C59779}" presName="text_2" presStyleLbl="node1" presStyleIdx="1" presStyleCnt="3">
        <dgm:presLayoutVars>
          <dgm:bulletEnabled val="1"/>
        </dgm:presLayoutVars>
      </dgm:prSet>
      <dgm:spPr/>
    </dgm:pt>
    <dgm:pt modelId="{4D03041D-FB19-4E04-A5C9-3E4835947436}" type="pres">
      <dgm:prSet presAssocID="{D957AE45-BD24-4807-9DAC-2527E1C59779}" presName="accent_2" presStyleCnt="0"/>
      <dgm:spPr/>
    </dgm:pt>
    <dgm:pt modelId="{92DBB961-FE6B-4F62-BA27-0C77740C05A4}" type="pres">
      <dgm:prSet presAssocID="{D957AE45-BD24-4807-9DAC-2527E1C59779}" presName="accentRepeatNode" presStyleLbl="solidFgAcc1" presStyleIdx="1" presStyleCnt="3"/>
      <dgm:spPr/>
    </dgm:pt>
    <dgm:pt modelId="{0A29B21D-3640-4D78-9400-C55AFE2706BA}" type="pres">
      <dgm:prSet presAssocID="{18BA5F79-5B48-45EE-9B60-D9392613775F}" presName="text_3" presStyleLbl="node1" presStyleIdx="2" presStyleCnt="3">
        <dgm:presLayoutVars>
          <dgm:bulletEnabled val="1"/>
        </dgm:presLayoutVars>
      </dgm:prSet>
      <dgm:spPr/>
    </dgm:pt>
    <dgm:pt modelId="{4326E228-B7C8-47EA-A7B1-7E937B476B0C}" type="pres">
      <dgm:prSet presAssocID="{18BA5F79-5B48-45EE-9B60-D9392613775F}" presName="accent_3" presStyleCnt="0"/>
      <dgm:spPr/>
    </dgm:pt>
    <dgm:pt modelId="{0C9A555E-7427-4F48-A153-5A6E8307BE31}" type="pres">
      <dgm:prSet presAssocID="{18BA5F79-5B48-45EE-9B60-D9392613775F}" presName="accentRepeatNode" presStyleLbl="solidFgAcc1" presStyleIdx="2" presStyleCnt="3"/>
      <dgm:spPr/>
    </dgm:pt>
  </dgm:ptLst>
  <dgm:cxnLst>
    <dgm:cxn modelId="{EFEB9626-B354-448F-B875-8C4EE11A8786}" type="presOf" srcId="{9BEBCCF8-6054-48E7-A137-8E9EE0B1A131}" destId="{7718F598-9599-4BB5-8271-8A7961D7A94C}" srcOrd="0" destOrd="0" presId="urn:microsoft.com/office/officeart/2008/layout/VerticalCurvedList"/>
    <dgm:cxn modelId="{C8CE3764-9BAE-4D23-90E6-2694F85D5D42}" type="presOf" srcId="{A95BF9BA-E0AB-486B-AC00-2659E1A117F0}" destId="{D4FBD149-9AB1-430D-A211-0AEBBA9746BB}" srcOrd="0" destOrd="0" presId="urn:microsoft.com/office/officeart/2008/layout/VerticalCurvedList"/>
    <dgm:cxn modelId="{5200339C-8709-47D8-87FD-5414A4A254D2}" type="presOf" srcId="{2D050CC0-CA33-4E38-9581-11E3D6DF69CD}" destId="{9EFE1011-66C7-4FB5-B828-E2E9F3DC6A97}" srcOrd="0" destOrd="0" presId="urn:microsoft.com/office/officeart/2008/layout/VerticalCurvedList"/>
    <dgm:cxn modelId="{B7D3F99C-7DF6-425E-A8CD-F126751BD326}" type="presOf" srcId="{18BA5F79-5B48-45EE-9B60-D9392613775F}" destId="{0A29B21D-3640-4D78-9400-C55AFE2706BA}" srcOrd="0" destOrd="0" presId="urn:microsoft.com/office/officeart/2008/layout/VerticalCurvedList"/>
    <dgm:cxn modelId="{8B4507BE-F9A0-440F-B1F6-936C67A1ED2E}" type="presOf" srcId="{D957AE45-BD24-4807-9DAC-2527E1C59779}" destId="{E8ACB537-3B38-4FA2-84E4-63AB3BC63CF9}" srcOrd="0" destOrd="0" presId="urn:microsoft.com/office/officeart/2008/layout/VerticalCurvedList"/>
    <dgm:cxn modelId="{6D1183DB-5019-45DD-A27B-6D4F3E65C347}" srcId="{2D050CC0-CA33-4E38-9581-11E3D6DF69CD}" destId="{18BA5F79-5B48-45EE-9B60-D9392613775F}" srcOrd="2" destOrd="0" parTransId="{69BB3DD1-5097-4E7B-8883-F12FF4FEFACB}" sibTransId="{1836D137-BAB0-4744-A546-5B50D84A3017}"/>
    <dgm:cxn modelId="{909319F5-15AA-45F6-8E6B-00943692781F}" srcId="{2D050CC0-CA33-4E38-9581-11E3D6DF69CD}" destId="{A95BF9BA-E0AB-486B-AC00-2659E1A117F0}" srcOrd="0" destOrd="0" parTransId="{5E03280E-6736-4163-AE32-AE1E72EF754A}" sibTransId="{9BEBCCF8-6054-48E7-A137-8E9EE0B1A131}"/>
    <dgm:cxn modelId="{2B42BAFC-300E-48F2-93E7-4CFA8AB514E3}" srcId="{2D050CC0-CA33-4E38-9581-11E3D6DF69CD}" destId="{D957AE45-BD24-4807-9DAC-2527E1C59779}" srcOrd="1" destOrd="0" parTransId="{31900CAF-7456-46D4-80C0-FBA04A0C396D}" sibTransId="{70DB92B1-3FB9-4F0C-A8E4-6C3AEB906CCD}"/>
    <dgm:cxn modelId="{4329E877-2A99-4E9A-9367-4D01C2932DBA}" type="presParOf" srcId="{9EFE1011-66C7-4FB5-B828-E2E9F3DC6A97}" destId="{9FCF114C-24F0-48FD-AF15-A42AD7726477}" srcOrd="0" destOrd="0" presId="urn:microsoft.com/office/officeart/2008/layout/VerticalCurvedList"/>
    <dgm:cxn modelId="{D2540E14-2F60-4BB1-A987-F8CC228E48D6}" type="presParOf" srcId="{9FCF114C-24F0-48FD-AF15-A42AD7726477}" destId="{7FFAD92D-9B0C-4A83-A6D0-BB74F64E750D}" srcOrd="0" destOrd="0" presId="urn:microsoft.com/office/officeart/2008/layout/VerticalCurvedList"/>
    <dgm:cxn modelId="{F5B4579E-D403-495B-A895-24ADF8B8A339}" type="presParOf" srcId="{7FFAD92D-9B0C-4A83-A6D0-BB74F64E750D}" destId="{E65AB286-4125-411D-958B-6875D5F1B8BC}" srcOrd="0" destOrd="0" presId="urn:microsoft.com/office/officeart/2008/layout/VerticalCurvedList"/>
    <dgm:cxn modelId="{776D422C-6F85-436C-B334-34207680010F}" type="presParOf" srcId="{7FFAD92D-9B0C-4A83-A6D0-BB74F64E750D}" destId="{7718F598-9599-4BB5-8271-8A7961D7A94C}" srcOrd="1" destOrd="0" presId="urn:microsoft.com/office/officeart/2008/layout/VerticalCurvedList"/>
    <dgm:cxn modelId="{47BD3F0B-BF6F-4B1A-AC6B-985D42C68DC7}" type="presParOf" srcId="{7FFAD92D-9B0C-4A83-A6D0-BB74F64E750D}" destId="{74D1F39A-6D65-4744-9BDE-542A4F2D9DBF}" srcOrd="2" destOrd="0" presId="urn:microsoft.com/office/officeart/2008/layout/VerticalCurvedList"/>
    <dgm:cxn modelId="{71B9942A-C739-4CB0-8B01-69EF0680678F}" type="presParOf" srcId="{7FFAD92D-9B0C-4A83-A6D0-BB74F64E750D}" destId="{4F75BEDF-3B83-4E93-82D2-D6897A47C95D}" srcOrd="3" destOrd="0" presId="urn:microsoft.com/office/officeart/2008/layout/VerticalCurvedList"/>
    <dgm:cxn modelId="{558AA7FB-168A-49B0-A1CA-410437B74B6F}" type="presParOf" srcId="{9FCF114C-24F0-48FD-AF15-A42AD7726477}" destId="{D4FBD149-9AB1-430D-A211-0AEBBA9746BB}" srcOrd="1" destOrd="0" presId="urn:microsoft.com/office/officeart/2008/layout/VerticalCurvedList"/>
    <dgm:cxn modelId="{6FAA6A83-89DE-42B8-B685-1F8A469AD3B5}" type="presParOf" srcId="{9FCF114C-24F0-48FD-AF15-A42AD7726477}" destId="{D2A7EF21-7382-4EAA-B39A-26455E07C73F}" srcOrd="2" destOrd="0" presId="urn:microsoft.com/office/officeart/2008/layout/VerticalCurvedList"/>
    <dgm:cxn modelId="{88A7F87C-EDF5-4AD5-8AA5-9468D40A1B61}" type="presParOf" srcId="{D2A7EF21-7382-4EAA-B39A-26455E07C73F}" destId="{42EB146A-5BF4-44A4-B4B2-FFBE85E05764}" srcOrd="0" destOrd="0" presId="urn:microsoft.com/office/officeart/2008/layout/VerticalCurvedList"/>
    <dgm:cxn modelId="{C4330152-2122-4E4F-955A-15441685111C}" type="presParOf" srcId="{9FCF114C-24F0-48FD-AF15-A42AD7726477}" destId="{E8ACB537-3B38-4FA2-84E4-63AB3BC63CF9}" srcOrd="3" destOrd="0" presId="urn:microsoft.com/office/officeart/2008/layout/VerticalCurvedList"/>
    <dgm:cxn modelId="{A90B0636-FED3-47EA-BE2C-E7C7F7FB3CC4}" type="presParOf" srcId="{9FCF114C-24F0-48FD-AF15-A42AD7726477}" destId="{4D03041D-FB19-4E04-A5C9-3E4835947436}" srcOrd="4" destOrd="0" presId="urn:microsoft.com/office/officeart/2008/layout/VerticalCurvedList"/>
    <dgm:cxn modelId="{1420EA30-8CAF-4601-9B0B-4F0D463278CC}" type="presParOf" srcId="{4D03041D-FB19-4E04-A5C9-3E4835947436}" destId="{92DBB961-FE6B-4F62-BA27-0C77740C05A4}" srcOrd="0" destOrd="0" presId="urn:microsoft.com/office/officeart/2008/layout/VerticalCurvedList"/>
    <dgm:cxn modelId="{45220611-5A24-4FEA-8420-FD6F3CB30DD6}" type="presParOf" srcId="{9FCF114C-24F0-48FD-AF15-A42AD7726477}" destId="{0A29B21D-3640-4D78-9400-C55AFE2706BA}" srcOrd="5" destOrd="0" presId="urn:microsoft.com/office/officeart/2008/layout/VerticalCurvedList"/>
    <dgm:cxn modelId="{1303E2D7-B961-4FF0-88D6-62D217327549}" type="presParOf" srcId="{9FCF114C-24F0-48FD-AF15-A42AD7726477}" destId="{4326E228-B7C8-47EA-A7B1-7E937B476B0C}" srcOrd="6" destOrd="0" presId="urn:microsoft.com/office/officeart/2008/layout/VerticalCurvedList"/>
    <dgm:cxn modelId="{3639E770-5497-4FC3-9909-251FBD026769}" type="presParOf" srcId="{4326E228-B7C8-47EA-A7B1-7E937B476B0C}" destId="{0C9A555E-7427-4F48-A153-5A6E8307BE3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B5E3-DE9C-47EF-82FE-05C5907D6100}">
      <dsp:nvSpPr>
        <dsp:cNvPr id="0" name=""/>
        <dsp:cNvSpPr/>
      </dsp:nvSpPr>
      <dsp:spPr>
        <a:xfrm>
          <a:off x="0" y="87312"/>
          <a:ext cx="9677400" cy="6048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9FD98-D1CA-4B1A-B1A7-B1814452AC9C}">
      <dsp:nvSpPr>
        <dsp:cNvPr id="0" name=""/>
        <dsp:cNvSpPr/>
      </dsp:nvSpPr>
      <dsp:spPr>
        <a:xfrm>
          <a:off x="953223" y="4584884"/>
          <a:ext cx="222580" cy="222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DFD20-7B82-4415-8386-C7E493C0566C}">
      <dsp:nvSpPr>
        <dsp:cNvPr id="0" name=""/>
        <dsp:cNvSpPr/>
      </dsp:nvSpPr>
      <dsp:spPr>
        <a:xfrm>
          <a:off x="1341839" y="4648195"/>
          <a:ext cx="2166990" cy="143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41" tIns="0" rIns="0" bIns="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lt"/>
            </a:rPr>
            <a:t>Synchronization Basics (User Space)</a:t>
          </a:r>
        </a:p>
      </dsp:txBody>
      <dsp:txXfrm>
        <a:off x="1341839" y="4648195"/>
        <a:ext cx="2166990" cy="1439513"/>
      </dsp:txXfrm>
    </dsp:sp>
    <dsp:sp modelId="{B58CFBD5-FBA2-4D6C-9E8E-E1D20BEEF1B1}">
      <dsp:nvSpPr>
        <dsp:cNvPr id="0" name=""/>
        <dsp:cNvSpPr/>
      </dsp:nvSpPr>
      <dsp:spPr>
        <a:xfrm>
          <a:off x="2525801" y="3178032"/>
          <a:ext cx="387096" cy="387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D305B-A208-4049-84AB-37B90F200D48}">
      <dsp:nvSpPr>
        <dsp:cNvPr id="0" name=""/>
        <dsp:cNvSpPr/>
      </dsp:nvSpPr>
      <dsp:spPr>
        <a:xfrm>
          <a:off x="2719349" y="3371580"/>
          <a:ext cx="2032254" cy="2764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14" tIns="0" rIns="0" bIns="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lt"/>
            </a:rPr>
            <a:t>Synchronization in the Kernel</a:t>
          </a:r>
        </a:p>
      </dsp:txBody>
      <dsp:txXfrm>
        <a:off x="2719349" y="3371580"/>
        <a:ext cx="2032254" cy="2764107"/>
      </dsp:txXfrm>
    </dsp:sp>
    <dsp:sp modelId="{4BC0FF33-AB77-4DD1-9167-C13052AE7613}">
      <dsp:nvSpPr>
        <dsp:cNvPr id="0" name=""/>
        <dsp:cNvSpPr/>
      </dsp:nvSpPr>
      <dsp:spPr>
        <a:xfrm>
          <a:off x="4533861" y="2141340"/>
          <a:ext cx="512902" cy="512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6FD5E-61BB-4884-9B40-37CA3093AD31}">
      <dsp:nvSpPr>
        <dsp:cNvPr id="0" name=""/>
        <dsp:cNvSpPr/>
      </dsp:nvSpPr>
      <dsp:spPr>
        <a:xfrm>
          <a:off x="4790313" y="2397791"/>
          <a:ext cx="2032254" cy="3737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776" tIns="0" rIns="0" bIns="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lt"/>
            </a:rPr>
            <a:t>Scheduling</a:t>
          </a:r>
        </a:p>
      </dsp:txBody>
      <dsp:txXfrm>
        <a:off x="4790313" y="2397791"/>
        <a:ext cx="2032254" cy="3737895"/>
      </dsp:txXfrm>
    </dsp:sp>
    <dsp:sp modelId="{66B1B819-5FE3-4700-85F7-F9A267928054}">
      <dsp:nvSpPr>
        <dsp:cNvPr id="0" name=""/>
        <dsp:cNvSpPr/>
      </dsp:nvSpPr>
      <dsp:spPr>
        <a:xfrm>
          <a:off x="6720954" y="1455454"/>
          <a:ext cx="687095" cy="687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22F8D-ADD1-4918-A76D-808B9EB094DC}">
      <dsp:nvSpPr>
        <dsp:cNvPr id="0" name=""/>
        <dsp:cNvSpPr/>
      </dsp:nvSpPr>
      <dsp:spPr>
        <a:xfrm>
          <a:off x="7064502" y="1799002"/>
          <a:ext cx="2032254" cy="4336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078" tIns="0" rIns="0" bIns="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lt"/>
            </a:rPr>
            <a:t>Real Time Scheduling with Dependences</a:t>
          </a:r>
        </a:p>
      </dsp:txBody>
      <dsp:txXfrm>
        <a:off x="7064502" y="1799002"/>
        <a:ext cx="2032254" cy="43366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B5E3-DE9C-47EF-82FE-05C5907D6100}">
      <dsp:nvSpPr>
        <dsp:cNvPr id="0" name=""/>
        <dsp:cNvSpPr/>
      </dsp:nvSpPr>
      <dsp:spPr>
        <a:xfrm>
          <a:off x="0" y="87312"/>
          <a:ext cx="9677400" cy="6048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9FD98-D1CA-4B1A-B1A7-B1814452AC9C}">
      <dsp:nvSpPr>
        <dsp:cNvPr id="0" name=""/>
        <dsp:cNvSpPr/>
      </dsp:nvSpPr>
      <dsp:spPr>
        <a:xfrm>
          <a:off x="953223" y="4584884"/>
          <a:ext cx="222580" cy="222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DFD20-7B82-4415-8386-C7E493C0566C}">
      <dsp:nvSpPr>
        <dsp:cNvPr id="0" name=""/>
        <dsp:cNvSpPr/>
      </dsp:nvSpPr>
      <dsp:spPr>
        <a:xfrm>
          <a:off x="1341839" y="4648195"/>
          <a:ext cx="2166990" cy="143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41" tIns="0" rIns="0" bIns="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n-lt"/>
            </a:rPr>
            <a:t>Synchronization Basics (User Space)</a:t>
          </a:r>
        </a:p>
      </dsp:txBody>
      <dsp:txXfrm>
        <a:off x="1341839" y="4648195"/>
        <a:ext cx="2166990" cy="1439513"/>
      </dsp:txXfrm>
    </dsp:sp>
    <dsp:sp modelId="{B58CFBD5-FBA2-4D6C-9E8E-E1D20BEEF1B1}">
      <dsp:nvSpPr>
        <dsp:cNvPr id="0" name=""/>
        <dsp:cNvSpPr/>
      </dsp:nvSpPr>
      <dsp:spPr>
        <a:xfrm>
          <a:off x="2525801" y="3178032"/>
          <a:ext cx="387096" cy="387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D305B-A208-4049-84AB-37B90F200D48}">
      <dsp:nvSpPr>
        <dsp:cNvPr id="0" name=""/>
        <dsp:cNvSpPr/>
      </dsp:nvSpPr>
      <dsp:spPr>
        <a:xfrm>
          <a:off x="2719349" y="3371580"/>
          <a:ext cx="2032254" cy="2764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14" tIns="0" rIns="0" bIns="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lt"/>
            </a:rPr>
            <a:t>Synchronization in the Kernel</a:t>
          </a:r>
        </a:p>
      </dsp:txBody>
      <dsp:txXfrm>
        <a:off x="2719349" y="3371580"/>
        <a:ext cx="2032254" cy="2764107"/>
      </dsp:txXfrm>
    </dsp:sp>
    <dsp:sp modelId="{4BC0FF33-AB77-4DD1-9167-C13052AE7613}">
      <dsp:nvSpPr>
        <dsp:cNvPr id="0" name=""/>
        <dsp:cNvSpPr/>
      </dsp:nvSpPr>
      <dsp:spPr>
        <a:xfrm>
          <a:off x="4533861" y="2141340"/>
          <a:ext cx="512902" cy="512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6FD5E-61BB-4884-9B40-37CA3093AD31}">
      <dsp:nvSpPr>
        <dsp:cNvPr id="0" name=""/>
        <dsp:cNvSpPr/>
      </dsp:nvSpPr>
      <dsp:spPr>
        <a:xfrm>
          <a:off x="4790313" y="2397791"/>
          <a:ext cx="2032254" cy="3737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776" tIns="0" rIns="0" bIns="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lt"/>
            </a:rPr>
            <a:t>Scheduling</a:t>
          </a:r>
        </a:p>
      </dsp:txBody>
      <dsp:txXfrm>
        <a:off x="4790313" y="2397791"/>
        <a:ext cx="2032254" cy="3737895"/>
      </dsp:txXfrm>
    </dsp:sp>
    <dsp:sp modelId="{66B1B819-5FE3-4700-85F7-F9A267928054}">
      <dsp:nvSpPr>
        <dsp:cNvPr id="0" name=""/>
        <dsp:cNvSpPr/>
      </dsp:nvSpPr>
      <dsp:spPr>
        <a:xfrm>
          <a:off x="6720954" y="1455454"/>
          <a:ext cx="687095" cy="687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22F8D-ADD1-4918-A76D-808B9EB094DC}">
      <dsp:nvSpPr>
        <dsp:cNvPr id="0" name=""/>
        <dsp:cNvSpPr/>
      </dsp:nvSpPr>
      <dsp:spPr>
        <a:xfrm>
          <a:off x="7064502" y="1799002"/>
          <a:ext cx="2032254" cy="4336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078" tIns="0" rIns="0" bIns="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lt"/>
            </a:rPr>
            <a:t>Real Time Scheduling with Dependences</a:t>
          </a:r>
        </a:p>
      </dsp:txBody>
      <dsp:txXfrm>
        <a:off x="7064502" y="1799002"/>
        <a:ext cx="2032254" cy="433668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CA63D-3183-4EFF-8ED3-4A1736611CFE}">
      <dsp:nvSpPr>
        <dsp:cNvPr id="0" name=""/>
        <dsp:cNvSpPr/>
      </dsp:nvSpPr>
      <dsp:spPr>
        <a:xfrm>
          <a:off x="0" y="1487"/>
          <a:ext cx="110381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72E5C-677E-4266-99C0-02897FF2D110}">
      <dsp:nvSpPr>
        <dsp:cNvPr id="0" name=""/>
        <dsp:cNvSpPr/>
      </dsp:nvSpPr>
      <dsp:spPr>
        <a:xfrm>
          <a:off x="0" y="1487"/>
          <a:ext cx="2207622" cy="3043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5300" kern="1200"/>
            <a:t>KSW Model</a:t>
          </a:r>
        </a:p>
      </dsp:txBody>
      <dsp:txXfrm>
        <a:off x="0" y="1487"/>
        <a:ext cx="2207622" cy="3043814"/>
      </dsp:txXfrm>
    </dsp:sp>
    <dsp:sp modelId="{F195D50A-9C1C-47B2-A640-60B8FE4B35C7}">
      <dsp:nvSpPr>
        <dsp:cNvPr id="0" name=""/>
        <dsp:cNvSpPr/>
      </dsp:nvSpPr>
      <dsp:spPr>
        <a:xfrm>
          <a:off x="2373194" y="49047"/>
          <a:ext cx="8664919" cy="951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en-IN" sz="2800" b="1" i="1" kern="1200" smtClean="0">
                  <a:latin typeface="Cambria Math" panose="02040503050406030204" pitchFamily="18" charset="0"/>
                </a:rPr>
                <m:t>𝜶</m:t>
              </m:r>
              <m:r>
                <a:rPr lang="en-IN" sz="2800" b="1" i="1" kern="1200" smtClean="0">
                  <a:latin typeface="Cambria Math" panose="02040503050406030204" pitchFamily="18" charset="0"/>
                </a:rPr>
                <m:t>:</m:t>
              </m:r>
              <m:r>
                <a:rPr lang="en-IN" sz="2800" b="0" i="1" kern="1200" smtClean="0">
                  <a:latin typeface="Cambria Math" panose="02040503050406030204" pitchFamily="18" charset="0"/>
                </a:rPr>
                <m:t> </m:t>
              </m:r>
            </m:oMath>
          </a14:m>
          <a:r>
            <a:rPr lang="en-IN" sz="2600" kern="1200"/>
            <a:t>There are </a:t>
          </a:r>
          <a:r>
            <a:rPr lang="en-IN" sz="2600" i="1" kern="1200"/>
            <a:t>n </a:t>
          </a:r>
          <a:r>
            <a:rPr lang="en-IN" sz="2600" i="0" kern="1200">
              <a:solidFill>
                <a:srgbClr val="00B050"/>
              </a:solidFill>
            </a:rPr>
            <a:t>jobs</a:t>
          </a:r>
          <a:r>
            <a:rPr lang="en-IN" sz="2600" i="0" kern="1200"/>
            <a:t>, </a:t>
          </a:r>
          <a14:m xmlns:a14="http://schemas.microsoft.com/office/drawing/2010/main">
            <m:oMath xmlns:m="http://schemas.openxmlformats.org/officeDocument/2006/math">
              <m:r>
                <a:rPr lang="en-IN" sz="2600" b="0" i="0" kern="1200" smtClean="0">
                  <a:latin typeface="Cambria Math" panose="02040503050406030204" pitchFamily="18" charset="0"/>
                </a:rPr>
                <m:t>1 …</m:t>
              </m:r>
              <m:r>
                <m:rPr>
                  <m:sty m:val="p"/>
                </m:rPr>
                <a:rPr lang="en-IN" sz="2600" b="0" i="0" kern="1200" smtClean="0">
                  <a:latin typeface="Cambria Math" panose="02040503050406030204" pitchFamily="18" charset="0"/>
                </a:rPr>
                <m:t>n</m:t>
              </m:r>
            </m:oMath>
          </a14:m>
          <a:r>
            <a:rPr lang="en-IN" sz="2600" kern="1200"/>
            <a:t>. The processing time of the </a:t>
          </a:r>
          <a:r>
            <a:rPr lang="en-IN" sz="2600" kern="1200" err="1"/>
            <a:t>j</a:t>
          </a:r>
          <a:r>
            <a:rPr lang="en-IN" sz="2600" kern="1200" baseline="30000" err="1"/>
            <a:t>th</a:t>
          </a:r>
          <a:r>
            <a:rPr lang="en-IN" sz="2600" kern="1200"/>
            <a:t> </a:t>
          </a:r>
          <a:r>
            <a:rPr lang="en-IN" sz="2600" kern="1200">
              <a:solidFill>
                <a:srgbClr val="7030A0"/>
              </a:solidFill>
            </a:rPr>
            <a:t>job</a:t>
          </a:r>
          <a:r>
            <a:rPr lang="en-IN" sz="2600" kern="1200"/>
            <a:t> is </a:t>
          </a:r>
          <a:r>
            <a:rPr lang="en-IN" sz="2600" kern="1200" err="1">
              <a:solidFill>
                <a:srgbClr val="FF0000"/>
              </a:solidFill>
            </a:rPr>
            <a:t>p</a:t>
          </a:r>
          <a:r>
            <a:rPr lang="en-IN" sz="2600" i="0" kern="1200" baseline="-25000" err="1">
              <a:solidFill>
                <a:srgbClr val="FF0000"/>
              </a:solidFill>
            </a:rPr>
            <a:t>j</a:t>
          </a:r>
          <a:r>
            <a:rPr lang="en-IN" sz="2600" i="1" kern="1200"/>
            <a:t>. </a:t>
          </a:r>
          <a:r>
            <a:rPr lang="en-IN" sz="2600" i="0" kern="1200"/>
            <a:t>This </a:t>
          </a:r>
          <a:r>
            <a:rPr lang="en-IN" sz="2600" i="0" kern="1200">
              <a:solidFill>
                <a:srgbClr val="7030A0"/>
              </a:solidFill>
            </a:rPr>
            <a:t>parameter</a:t>
          </a:r>
          <a:r>
            <a:rPr lang="en-IN" sz="2600" i="0" kern="1200"/>
            <a:t> characterizes the </a:t>
          </a:r>
          <a:r>
            <a:rPr lang="en-IN" sz="2600" i="0" kern="1200">
              <a:solidFill>
                <a:srgbClr val="C00000"/>
              </a:solidFill>
            </a:rPr>
            <a:t>machine</a:t>
          </a:r>
          <a:r>
            <a:rPr lang="en-IN" sz="2600" i="0" kern="1200"/>
            <a:t>: #</a:t>
          </a:r>
          <a:r>
            <a:rPr lang="en-IN" sz="2600" i="0" kern="1200">
              <a:solidFill>
                <a:srgbClr val="0070C0"/>
              </a:solidFill>
            </a:rPr>
            <a:t>cores</a:t>
          </a:r>
          <a:r>
            <a:rPr lang="en-IN" sz="2600" i="0" kern="1200"/>
            <a:t>.</a:t>
          </a:r>
        </a:p>
      </dsp:txBody>
      <dsp:txXfrm>
        <a:off x="2373194" y="49047"/>
        <a:ext cx="8664919" cy="951192"/>
      </dsp:txXfrm>
    </dsp:sp>
    <dsp:sp modelId="{1FB19A31-2DC4-4233-9DA0-1B25EB8D3F7B}">
      <dsp:nvSpPr>
        <dsp:cNvPr id="0" name=""/>
        <dsp:cNvSpPr/>
      </dsp:nvSpPr>
      <dsp:spPr>
        <a:xfrm>
          <a:off x="2207622" y="1000239"/>
          <a:ext cx="8830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E6BDC6-E0CA-4BBC-BFE3-E2A18C95A6D6}">
      <dsp:nvSpPr>
        <dsp:cNvPr id="0" name=""/>
        <dsp:cNvSpPr/>
      </dsp:nvSpPr>
      <dsp:spPr>
        <a:xfrm>
          <a:off x="2373194" y="1047798"/>
          <a:ext cx="8664919" cy="951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en-IN" sz="2600" b="1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𝜷</m:t>
              </m:r>
              <m:r>
                <a:rPr lang="en-IN" sz="2600" b="1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:</m:t>
              </m:r>
              <m:r>
                <a:rPr lang="en-IN" sz="26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 </m:t>
              </m:r>
            </m:oMath>
          </a14:m>
          <a:r>
            <a:rPr lang="en-IN" sz="2600" kern="1200">
              <a:solidFill>
                <a:srgbClr val="C00000"/>
              </a:solidFill>
            </a:rPr>
            <a:t>Constraints</a:t>
          </a:r>
          <a:r>
            <a:rPr lang="en-IN" sz="2600" kern="1200"/>
            <a:t>: </a:t>
          </a:r>
          <a:r>
            <a:rPr lang="en-IN" sz="2600" kern="1200" err="1"/>
            <a:t>preemption</a:t>
          </a:r>
          <a:r>
            <a:rPr lang="en-IN" sz="2600" kern="1200"/>
            <a:t>, arrival (</a:t>
          </a:r>
          <a:r>
            <a:rPr lang="en-IN" sz="2600" kern="1200">
              <a:solidFill>
                <a:srgbClr val="FF0000"/>
              </a:solidFill>
            </a:rPr>
            <a:t>release</a:t>
          </a:r>
          <a:r>
            <a:rPr lang="en-IN" sz="2600" kern="1200"/>
            <a:t>) times of jobs, </a:t>
          </a:r>
          <a:r>
            <a:rPr lang="en-IN" sz="2600" kern="1200">
              <a:solidFill>
                <a:schemeClr val="accent6">
                  <a:lumMod val="75000"/>
                </a:schemeClr>
              </a:solidFill>
            </a:rPr>
            <a:t>dependence</a:t>
          </a:r>
          <a:r>
            <a:rPr lang="en-IN" sz="2600" kern="1200"/>
            <a:t> between jobs, deadlines</a:t>
          </a:r>
        </a:p>
      </dsp:txBody>
      <dsp:txXfrm>
        <a:off x="2373194" y="1047798"/>
        <a:ext cx="8664919" cy="951192"/>
      </dsp:txXfrm>
    </dsp:sp>
    <dsp:sp modelId="{73BA7256-3327-4335-B747-8B5989976932}">
      <dsp:nvSpPr>
        <dsp:cNvPr id="0" name=""/>
        <dsp:cNvSpPr/>
      </dsp:nvSpPr>
      <dsp:spPr>
        <a:xfrm>
          <a:off x="2207622" y="1998991"/>
          <a:ext cx="8830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B41AD-E8AA-4D61-AB97-146EF057140D}">
      <dsp:nvSpPr>
        <dsp:cNvPr id="0" name=""/>
        <dsp:cNvSpPr/>
      </dsp:nvSpPr>
      <dsp:spPr>
        <a:xfrm>
          <a:off x="2373194" y="2046550"/>
          <a:ext cx="8664919" cy="951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en-IN" sz="2600" b="1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𝜸</m:t>
              </m:r>
              <m:r>
                <a:rPr lang="en-IN" sz="2600" b="1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:</m:t>
              </m:r>
            </m:oMath>
          </a14:m>
          <a:r>
            <a:rPr lang="en-IN" sz="2600" kern="1200">
              <a:solidFill>
                <a:srgbClr val="0070C0"/>
              </a:solidFill>
            </a:rPr>
            <a:t>Optimality</a:t>
          </a:r>
          <a:r>
            <a:rPr lang="en-IN" sz="2600" kern="1200"/>
            <a:t> criteria: </a:t>
          </a:r>
          <a:r>
            <a:rPr lang="en-IN" sz="2600" kern="1200">
              <a:solidFill>
                <a:srgbClr val="00B050"/>
              </a:solidFill>
            </a:rPr>
            <a:t>Mean</a:t>
          </a:r>
          <a:r>
            <a:rPr lang="en-IN" sz="2600" kern="1200"/>
            <a:t> completion time, </a:t>
          </a:r>
          <a:r>
            <a:rPr lang="en-IN" sz="2600" kern="1200">
              <a:solidFill>
                <a:srgbClr val="FF0000"/>
              </a:solidFill>
            </a:rPr>
            <a:t>Max</a:t>
          </a:r>
          <a:r>
            <a:rPr lang="en-IN" sz="2600" kern="1200"/>
            <a:t>. completion time, weighted completion time</a:t>
          </a:r>
        </a:p>
      </dsp:txBody>
      <dsp:txXfrm>
        <a:off x="2373194" y="2046550"/>
        <a:ext cx="8664919" cy="951192"/>
      </dsp:txXfrm>
    </dsp:sp>
    <dsp:sp modelId="{318D9618-4327-4317-99A5-A25148DD952B}">
      <dsp:nvSpPr>
        <dsp:cNvPr id="0" name=""/>
        <dsp:cNvSpPr/>
      </dsp:nvSpPr>
      <dsp:spPr>
        <a:xfrm>
          <a:off x="2207622" y="2997742"/>
          <a:ext cx="8830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9FEBD-E1A5-48E9-A87F-AE473034E88F}">
      <dsp:nvSpPr>
        <dsp:cNvPr id="0" name=""/>
        <dsp:cNvSpPr/>
      </dsp:nvSpPr>
      <dsp:spPr>
        <a:xfrm>
          <a:off x="0" y="0"/>
          <a:ext cx="106934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4C1827-E4CB-48BF-96AB-D8B80472AE7E}">
      <dsp:nvSpPr>
        <dsp:cNvPr id="0" name=""/>
        <dsp:cNvSpPr/>
      </dsp:nvSpPr>
      <dsp:spPr>
        <a:xfrm>
          <a:off x="0" y="0"/>
          <a:ext cx="2138680" cy="2174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Set up the </a:t>
          </a:r>
          <a:r>
            <a:rPr lang="en-US" sz="2800" kern="1200">
              <a:solidFill>
                <a:srgbClr val="00B050"/>
              </a:solidFill>
            </a:rPr>
            <a:t>problem</a:t>
          </a:r>
        </a:p>
      </dsp:txBody>
      <dsp:txXfrm>
        <a:off x="0" y="0"/>
        <a:ext cx="2138680" cy="2174522"/>
      </dsp:txXfrm>
    </dsp:sp>
    <dsp:sp modelId="{7D7AA208-74A9-467D-B9DF-DB8675F17707}">
      <dsp:nvSpPr>
        <dsp:cNvPr id="0" name=""/>
        <dsp:cNvSpPr/>
      </dsp:nvSpPr>
      <dsp:spPr>
        <a:xfrm>
          <a:off x="2299081" y="33976"/>
          <a:ext cx="8394319" cy="679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Assume it is </a:t>
          </a:r>
          <a:r>
            <a:rPr lang="en-US" sz="2000" kern="1200">
              <a:solidFill>
                <a:srgbClr val="FF0000"/>
              </a:solidFill>
            </a:rPr>
            <a:t>not</a:t>
          </a:r>
        </a:p>
      </dsp:txBody>
      <dsp:txXfrm>
        <a:off x="2299081" y="33976"/>
        <a:ext cx="8394319" cy="679538"/>
      </dsp:txXfrm>
    </dsp:sp>
    <dsp:sp modelId="{AC3740BA-99D5-45DD-9841-B29992E7FA3F}">
      <dsp:nvSpPr>
        <dsp:cNvPr id="0" name=""/>
        <dsp:cNvSpPr/>
      </dsp:nvSpPr>
      <dsp:spPr>
        <a:xfrm>
          <a:off x="2138680" y="713515"/>
          <a:ext cx="8554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21B837-2BC5-4323-9A8E-34865CF38CBB}">
      <dsp:nvSpPr>
        <dsp:cNvPr id="0" name=""/>
        <dsp:cNvSpPr/>
      </dsp:nvSpPr>
      <dsp:spPr>
        <a:xfrm>
          <a:off x="2299081" y="747491"/>
          <a:ext cx="8394319" cy="679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Then there must be another </a:t>
          </a:r>
          <a:r>
            <a:rPr lang="en-US" sz="2000" kern="1200">
              <a:solidFill>
                <a:srgbClr val="0070C0"/>
              </a:solidFill>
            </a:rPr>
            <a:t>optimal</a:t>
          </a:r>
          <a:r>
            <a:rPr lang="en-US" sz="2000" kern="1200"/>
            <a:t> algorithm A’</a:t>
          </a:r>
        </a:p>
      </dsp:txBody>
      <dsp:txXfrm>
        <a:off x="2299081" y="747491"/>
        <a:ext cx="8394319" cy="679538"/>
      </dsp:txXfrm>
    </dsp:sp>
    <dsp:sp modelId="{A6215888-AFA8-43AB-AA3B-B9DF6441208E}">
      <dsp:nvSpPr>
        <dsp:cNvPr id="0" name=""/>
        <dsp:cNvSpPr/>
      </dsp:nvSpPr>
      <dsp:spPr>
        <a:xfrm>
          <a:off x="2138680" y="1427030"/>
          <a:ext cx="8554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22374A-0DFE-41ED-A542-1A331A1AB7E8}">
      <dsp:nvSpPr>
        <dsp:cNvPr id="0" name=""/>
        <dsp:cNvSpPr/>
      </dsp:nvSpPr>
      <dsp:spPr>
        <a:xfrm>
          <a:off x="2299081" y="1461006"/>
          <a:ext cx="8394319" cy="679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Let it take the same </a:t>
          </a:r>
          <a:r>
            <a:rPr lang="en-US" sz="2000" kern="1200">
              <a:solidFill>
                <a:srgbClr val="00B050"/>
              </a:solidFill>
            </a:rPr>
            <a:t>decisions</a:t>
          </a:r>
          <a:r>
            <a:rPr lang="en-US" sz="2000" kern="1200"/>
            <a:t> till a certain point</a:t>
          </a:r>
        </a:p>
      </dsp:txBody>
      <dsp:txXfrm>
        <a:off x="2299081" y="1461006"/>
        <a:ext cx="8394319" cy="679538"/>
      </dsp:txXfrm>
    </dsp:sp>
    <dsp:sp modelId="{E3BD4A33-7C15-48E2-A506-EF6B62816D00}">
      <dsp:nvSpPr>
        <dsp:cNvPr id="0" name=""/>
        <dsp:cNvSpPr/>
      </dsp:nvSpPr>
      <dsp:spPr>
        <a:xfrm>
          <a:off x="2138680" y="2140545"/>
          <a:ext cx="8554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BE11BD5-1EE5-4640-A69C-37503D7FCF04}">
      <dsp:nvSpPr>
        <dsp:cNvPr id="0" name=""/>
        <dsp:cNvSpPr/>
      </dsp:nvSpPr>
      <dsp:spPr>
        <a:xfrm>
          <a:off x="0" y="2174522"/>
          <a:ext cx="106934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0EFF4C-1C22-412C-99DD-11DAE79D9898}">
      <dsp:nvSpPr>
        <dsp:cNvPr id="0" name=""/>
        <dsp:cNvSpPr/>
      </dsp:nvSpPr>
      <dsp:spPr>
        <a:xfrm>
          <a:off x="0" y="2174522"/>
          <a:ext cx="2138680" cy="2174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Prove by </a:t>
          </a:r>
          <a:r>
            <a:rPr lang="en-US" sz="2800" kern="1200">
              <a:solidFill>
                <a:srgbClr val="FF0000"/>
              </a:solidFill>
            </a:rPr>
            <a:t>contradiction</a:t>
          </a:r>
        </a:p>
      </dsp:txBody>
      <dsp:txXfrm>
        <a:off x="0" y="2174522"/>
        <a:ext cx="2138680" cy="2174522"/>
      </dsp:txXfrm>
    </dsp:sp>
    <dsp:sp modelId="{6072D0EA-1ABF-488A-9D83-F6728CF6E5AC}">
      <dsp:nvSpPr>
        <dsp:cNvPr id="0" name=""/>
        <dsp:cNvSpPr/>
      </dsp:nvSpPr>
      <dsp:spPr>
        <a:xfrm>
          <a:off x="2299081" y="2208498"/>
          <a:ext cx="8394319" cy="679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Find the first point of </a:t>
          </a:r>
          <a:r>
            <a:rPr lang="en-US" sz="2000" kern="1200">
              <a:solidFill>
                <a:srgbClr val="7030A0"/>
              </a:solidFill>
            </a:rPr>
            <a:t>divergence</a:t>
          </a:r>
        </a:p>
      </dsp:txBody>
      <dsp:txXfrm>
        <a:off x="2299081" y="2208498"/>
        <a:ext cx="8394319" cy="679538"/>
      </dsp:txXfrm>
    </dsp:sp>
    <dsp:sp modelId="{D6DD54D7-74BD-4AE2-91BF-14BE25C33B47}">
      <dsp:nvSpPr>
        <dsp:cNvPr id="0" name=""/>
        <dsp:cNvSpPr/>
      </dsp:nvSpPr>
      <dsp:spPr>
        <a:xfrm>
          <a:off x="2138680" y="2888037"/>
          <a:ext cx="8554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F6A9C36-B051-41FA-8787-4E8CF3AB3A61}">
      <dsp:nvSpPr>
        <dsp:cNvPr id="0" name=""/>
        <dsp:cNvSpPr/>
      </dsp:nvSpPr>
      <dsp:spPr>
        <a:xfrm>
          <a:off x="2299081" y="2922013"/>
          <a:ext cx="8394319" cy="679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Prove that an algorithm A’’ is </a:t>
          </a:r>
          <a:r>
            <a:rPr lang="en-US" sz="2000" kern="1200">
              <a:solidFill>
                <a:srgbClr val="00B050"/>
              </a:solidFill>
            </a:rPr>
            <a:t>better</a:t>
          </a:r>
          <a:r>
            <a:rPr lang="en-US" sz="2000" kern="1200"/>
            <a:t> than A’ because of the </a:t>
          </a:r>
          <a:r>
            <a:rPr lang="en-US" sz="2000" kern="1200">
              <a:solidFill>
                <a:schemeClr val="accent2">
                  <a:lumMod val="75000"/>
                </a:schemeClr>
              </a:solidFill>
            </a:rPr>
            <a:t>decision</a:t>
          </a:r>
          <a:r>
            <a:rPr lang="en-US" sz="2000" kern="1200"/>
            <a:t> that it took.</a:t>
          </a:r>
        </a:p>
      </dsp:txBody>
      <dsp:txXfrm>
        <a:off x="2299081" y="2922013"/>
        <a:ext cx="8394319" cy="679538"/>
      </dsp:txXfrm>
    </dsp:sp>
    <dsp:sp modelId="{3C6CEA83-DE0B-409D-B174-09C4AE3E7058}">
      <dsp:nvSpPr>
        <dsp:cNvPr id="0" name=""/>
        <dsp:cNvSpPr/>
      </dsp:nvSpPr>
      <dsp:spPr>
        <a:xfrm>
          <a:off x="2138680" y="3601552"/>
          <a:ext cx="8554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466EB5-24FD-40CA-99BF-C182CF36C51A}">
      <dsp:nvSpPr>
        <dsp:cNvPr id="0" name=""/>
        <dsp:cNvSpPr/>
      </dsp:nvSpPr>
      <dsp:spPr>
        <a:xfrm>
          <a:off x="2299081" y="3635528"/>
          <a:ext cx="8394319" cy="679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Hence, A’ cannot be </a:t>
          </a:r>
          <a:r>
            <a:rPr lang="en-US" sz="2000" kern="1200">
              <a:solidFill>
                <a:srgbClr val="FF0000"/>
              </a:solidFill>
            </a:rPr>
            <a:t>optimal</a:t>
          </a:r>
          <a:r>
            <a:rPr lang="en-US" sz="2000" kern="1200"/>
            <a:t>.</a:t>
          </a:r>
        </a:p>
      </dsp:txBody>
      <dsp:txXfrm>
        <a:off x="2299081" y="3635528"/>
        <a:ext cx="8394319" cy="679538"/>
      </dsp:txXfrm>
    </dsp:sp>
    <dsp:sp modelId="{1D255F7E-E03F-4867-84FD-A2E70DFF54B3}">
      <dsp:nvSpPr>
        <dsp:cNvPr id="0" name=""/>
        <dsp:cNvSpPr/>
      </dsp:nvSpPr>
      <dsp:spPr>
        <a:xfrm>
          <a:off x="2138680" y="4315067"/>
          <a:ext cx="8554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9FEBD-E1A5-48E9-A87F-AE473034E88F}">
      <dsp:nvSpPr>
        <dsp:cNvPr id="0" name=""/>
        <dsp:cNvSpPr/>
      </dsp:nvSpPr>
      <dsp:spPr>
        <a:xfrm>
          <a:off x="0" y="2010"/>
          <a:ext cx="106934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4C1827-E4CB-48BF-96AB-D8B80472AE7E}">
      <dsp:nvSpPr>
        <dsp:cNvPr id="0" name=""/>
        <dsp:cNvSpPr/>
      </dsp:nvSpPr>
      <dsp:spPr>
        <a:xfrm>
          <a:off x="0" y="2010"/>
          <a:ext cx="2138680" cy="1371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FIFO</a:t>
          </a:r>
          <a:endParaRPr lang="en-US" sz="3700" kern="1200">
            <a:solidFill>
              <a:srgbClr val="00B050"/>
            </a:solidFill>
          </a:endParaRPr>
        </a:p>
      </dsp:txBody>
      <dsp:txXfrm>
        <a:off x="0" y="2010"/>
        <a:ext cx="2138680" cy="1371350"/>
      </dsp:txXfrm>
    </dsp:sp>
    <dsp:sp modelId="{7D7AA208-74A9-467D-B9DF-DB8675F17707}">
      <dsp:nvSpPr>
        <dsp:cNvPr id="0" name=""/>
        <dsp:cNvSpPr/>
      </dsp:nvSpPr>
      <dsp:spPr>
        <a:xfrm>
          <a:off x="2299081" y="33883"/>
          <a:ext cx="8394319" cy="637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Maintain a </a:t>
          </a:r>
          <a:r>
            <a:rPr lang="en-US" sz="2500" kern="1200">
              <a:solidFill>
                <a:srgbClr val="0070C0"/>
              </a:solidFill>
            </a:rPr>
            <a:t>queue</a:t>
          </a:r>
          <a:r>
            <a:rPr lang="en-US" sz="2500" kern="1200"/>
            <a:t> of all processes	</a:t>
          </a:r>
          <a:endParaRPr lang="en-US" sz="2500" kern="1200">
            <a:solidFill>
              <a:srgbClr val="FF0000"/>
            </a:solidFill>
          </a:endParaRPr>
        </a:p>
      </dsp:txBody>
      <dsp:txXfrm>
        <a:off x="2299081" y="33883"/>
        <a:ext cx="8394319" cy="637463"/>
      </dsp:txXfrm>
    </dsp:sp>
    <dsp:sp modelId="{AC3740BA-99D5-45DD-9841-B29992E7FA3F}">
      <dsp:nvSpPr>
        <dsp:cNvPr id="0" name=""/>
        <dsp:cNvSpPr/>
      </dsp:nvSpPr>
      <dsp:spPr>
        <a:xfrm>
          <a:off x="2138680" y="671347"/>
          <a:ext cx="8554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21B837-2BC5-4323-9A8E-34865CF38CBB}">
      <dsp:nvSpPr>
        <dsp:cNvPr id="0" name=""/>
        <dsp:cNvSpPr/>
      </dsp:nvSpPr>
      <dsp:spPr>
        <a:xfrm>
          <a:off x="2299081" y="703220"/>
          <a:ext cx="8394319" cy="637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At every point, choose the </a:t>
          </a:r>
          <a:r>
            <a:rPr lang="en-US" sz="2500" kern="1200">
              <a:solidFill>
                <a:srgbClr val="7030A0"/>
              </a:solidFill>
            </a:rPr>
            <a:t>process</a:t>
          </a:r>
          <a:r>
            <a:rPr lang="en-US" sz="2500" kern="1200"/>
            <a:t> at the </a:t>
          </a:r>
          <a:r>
            <a:rPr lang="en-US" sz="2500" kern="1200">
              <a:solidFill>
                <a:srgbClr val="FF0000"/>
              </a:solidFill>
            </a:rPr>
            <a:t>head</a:t>
          </a:r>
          <a:r>
            <a:rPr lang="en-US" sz="2500" kern="1200"/>
            <a:t> of the queue</a:t>
          </a:r>
        </a:p>
      </dsp:txBody>
      <dsp:txXfrm>
        <a:off x="2299081" y="703220"/>
        <a:ext cx="8394319" cy="637463"/>
      </dsp:txXfrm>
    </dsp:sp>
    <dsp:sp modelId="{A6215888-AFA8-43AB-AA3B-B9DF6441208E}">
      <dsp:nvSpPr>
        <dsp:cNvPr id="0" name=""/>
        <dsp:cNvSpPr/>
      </dsp:nvSpPr>
      <dsp:spPr>
        <a:xfrm>
          <a:off x="2138680" y="1340684"/>
          <a:ext cx="8554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BE11BD5-1EE5-4640-A69C-37503D7FCF04}">
      <dsp:nvSpPr>
        <dsp:cNvPr id="0" name=""/>
        <dsp:cNvSpPr/>
      </dsp:nvSpPr>
      <dsp:spPr>
        <a:xfrm>
          <a:off x="0" y="1373360"/>
          <a:ext cx="106934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0EFF4C-1C22-412C-99DD-11DAE79D9898}">
      <dsp:nvSpPr>
        <dsp:cNvPr id="0" name=""/>
        <dsp:cNvSpPr/>
      </dsp:nvSpPr>
      <dsp:spPr>
        <a:xfrm>
          <a:off x="0" y="1373360"/>
          <a:ext cx="2138680" cy="1371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Problems with FIFO</a:t>
          </a:r>
          <a:endParaRPr lang="en-US" sz="3700" kern="1200">
            <a:solidFill>
              <a:srgbClr val="FF0000"/>
            </a:solidFill>
          </a:endParaRPr>
        </a:p>
      </dsp:txBody>
      <dsp:txXfrm>
        <a:off x="0" y="1373360"/>
        <a:ext cx="2138680" cy="1371350"/>
      </dsp:txXfrm>
    </dsp:sp>
    <dsp:sp modelId="{6072D0EA-1ABF-488A-9D83-F6728CF6E5AC}">
      <dsp:nvSpPr>
        <dsp:cNvPr id="0" name=""/>
        <dsp:cNvSpPr/>
      </dsp:nvSpPr>
      <dsp:spPr>
        <a:xfrm>
          <a:off x="2299081" y="1405234"/>
          <a:ext cx="8394319" cy="637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solidFill>
                <a:schemeClr val="tx1"/>
              </a:solidFill>
            </a:rPr>
            <a:t>A long job might delay a lot of small </a:t>
          </a:r>
          <a:r>
            <a:rPr lang="en-US" sz="2500" kern="1200">
              <a:solidFill>
                <a:srgbClr val="00B050"/>
              </a:solidFill>
            </a:rPr>
            <a:t>jobs: </a:t>
          </a:r>
          <a:r>
            <a:rPr lang="en-US" sz="2500" kern="1200">
              <a:solidFill>
                <a:schemeClr val="tx1"/>
              </a:solidFill>
            </a:rPr>
            <a:t>convoy effect </a:t>
          </a:r>
        </a:p>
      </dsp:txBody>
      <dsp:txXfrm>
        <a:off x="2299081" y="1405234"/>
        <a:ext cx="8394319" cy="637463"/>
      </dsp:txXfrm>
    </dsp:sp>
    <dsp:sp modelId="{D6DD54D7-74BD-4AE2-91BF-14BE25C33B47}">
      <dsp:nvSpPr>
        <dsp:cNvPr id="0" name=""/>
        <dsp:cNvSpPr/>
      </dsp:nvSpPr>
      <dsp:spPr>
        <a:xfrm>
          <a:off x="2138680" y="2042697"/>
          <a:ext cx="8554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F6A9C36-B051-41FA-8787-4E8CF3AB3A61}">
      <dsp:nvSpPr>
        <dsp:cNvPr id="0" name=""/>
        <dsp:cNvSpPr/>
      </dsp:nvSpPr>
      <dsp:spPr>
        <a:xfrm>
          <a:off x="2299081" y="2074570"/>
          <a:ext cx="8394319" cy="637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Fairness</a:t>
          </a:r>
          <a:r>
            <a:rPr lang="en-US" sz="2500" kern="1200" baseline="0"/>
            <a:t> is an issue</a:t>
          </a:r>
          <a:endParaRPr lang="en-US" sz="2500" kern="1200"/>
        </a:p>
      </dsp:txBody>
      <dsp:txXfrm>
        <a:off x="2299081" y="2074570"/>
        <a:ext cx="8394319" cy="637463"/>
      </dsp:txXfrm>
    </dsp:sp>
    <dsp:sp modelId="{3C6CEA83-DE0B-409D-B174-09C4AE3E7058}">
      <dsp:nvSpPr>
        <dsp:cNvPr id="0" name=""/>
        <dsp:cNvSpPr/>
      </dsp:nvSpPr>
      <dsp:spPr>
        <a:xfrm>
          <a:off x="2138680" y="2712034"/>
          <a:ext cx="8554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447B767-A49B-4506-8982-F784695402A1}">
      <dsp:nvSpPr>
        <dsp:cNvPr id="0" name=""/>
        <dsp:cNvSpPr/>
      </dsp:nvSpPr>
      <dsp:spPr>
        <a:xfrm>
          <a:off x="0" y="2744711"/>
          <a:ext cx="106934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1262B0B-BD95-407A-9B77-F8470D04D2C3}">
      <dsp:nvSpPr>
        <dsp:cNvPr id="0" name=""/>
        <dsp:cNvSpPr/>
      </dsp:nvSpPr>
      <dsp:spPr>
        <a:xfrm>
          <a:off x="0" y="2744711"/>
          <a:ext cx="2138680" cy="1371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Round robin</a:t>
          </a:r>
        </a:p>
      </dsp:txBody>
      <dsp:txXfrm>
        <a:off x="0" y="2744711"/>
        <a:ext cx="2138680" cy="1371350"/>
      </dsp:txXfrm>
    </dsp:sp>
    <dsp:sp modelId="{A61D45D3-B6C3-409E-99DA-10C27C9DB543}">
      <dsp:nvSpPr>
        <dsp:cNvPr id="0" name=""/>
        <dsp:cNvSpPr/>
      </dsp:nvSpPr>
      <dsp:spPr>
        <a:xfrm>
          <a:off x="2299081" y="2776584"/>
          <a:ext cx="8394319" cy="637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Run each job for one </a:t>
          </a:r>
          <a:r>
            <a:rPr lang="en-US" sz="2500" kern="1200">
              <a:solidFill>
                <a:srgbClr val="C00000"/>
              </a:solidFill>
            </a:rPr>
            <a:t>time quanta</a:t>
          </a:r>
        </a:p>
      </dsp:txBody>
      <dsp:txXfrm>
        <a:off x="2299081" y="2776584"/>
        <a:ext cx="8394319" cy="637463"/>
      </dsp:txXfrm>
    </dsp:sp>
    <dsp:sp modelId="{00682077-DB77-4330-94BA-52B0061C2797}">
      <dsp:nvSpPr>
        <dsp:cNvPr id="0" name=""/>
        <dsp:cNvSpPr/>
      </dsp:nvSpPr>
      <dsp:spPr>
        <a:xfrm>
          <a:off x="2138680" y="3414047"/>
          <a:ext cx="8554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077D896-E005-4F83-83E0-A3708ACD73B2}">
      <dsp:nvSpPr>
        <dsp:cNvPr id="0" name=""/>
        <dsp:cNvSpPr/>
      </dsp:nvSpPr>
      <dsp:spPr>
        <a:xfrm>
          <a:off x="2299081" y="3445920"/>
          <a:ext cx="8394319" cy="637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Then </a:t>
          </a:r>
          <a:r>
            <a:rPr lang="en-US" sz="2500" kern="1200">
              <a:solidFill>
                <a:srgbClr val="00B050"/>
              </a:solidFill>
            </a:rPr>
            <a:t>preempt</a:t>
          </a:r>
          <a:r>
            <a:rPr lang="en-US" sz="2500" kern="1200"/>
            <a:t> the job and run a </a:t>
          </a:r>
          <a:r>
            <a:rPr lang="en-US" sz="2500" kern="1200">
              <a:solidFill>
                <a:srgbClr val="0070C0"/>
              </a:solidFill>
            </a:rPr>
            <a:t>new</a:t>
          </a:r>
          <a:r>
            <a:rPr lang="en-US" sz="2500" kern="1200"/>
            <a:t> job in round robin order</a:t>
          </a:r>
        </a:p>
      </dsp:txBody>
      <dsp:txXfrm>
        <a:off x="2299081" y="3445920"/>
        <a:ext cx="8394319" cy="637463"/>
      </dsp:txXfrm>
    </dsp:sp>
    <dsp:sp modelId="{6F438830-5D05-42D6-B590-F04191C43883}">
      <dsp:nvSpPr>
        <dsp:cNvPr id="0" name=""/>
        <dsp:cNvSpPr/>
      </dsp:nvSpPr>
      <dsp:spPr>
        <a:xfrm>
          <a:off x="2138680" y="4083384"/>
          <a:ext cx="8554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F6A48-A9EC-4FB1-B5A8-86135D2A48AE}">
      <dsp:nvSpPr>
        <dsp:cNvPr id="0" name=""/>
        <dsp:cNvSpPr/>
      </dsp:nvSpPr>
      <dsp:spPr>
        <a:xfrm>
          <a:off x="0" y="0"/>
          <a:ext cx="9329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6B65F-C521-4CF1-B2BE-CB139E65E5F7}">
      <dsp:nvSpPr>
        <dsp:cNvPr id="0" name=""/>
        <dsp:cNvSpPr/>
      </dsp:nvSpPr>
      <dsp:spPr>
        <a:xfrm>
          <a:off x="0" y="0"/>
          <a:ext cx="1865811" cy="1202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Initialize</a:t>
          </a:r>
        </a:p>
      </dsp:txBody>
      <dsp:txXfrm>
        <a:off x="0" y="0"/>
        <a:ext cx="1865811" cy="1202758"/>
      </dsp:txXfrm>
    </dsp:sp>
    <dsp:sp modelId="{AB92FB3C-7F96-4AD5-8101-E494A3AECA42}">
      <dsp:nvSpPr>
        <dsp:cNvPr id="0" name=""/>
        <dsp:cNvSpPr/>
      </dsp:nvSpPr>
      <dsp:spPr>
        <a:xfrm>
          <a:off x="2005747" y="54617"/>
          <a:ext cx="7323309" cy="1092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err="1"/>
            <a:t>cur_cnt</a:t>
          </a:r>
          <a:r>
            <a:rPr lang="en-IN" sz="2500" kern="1200"/>
            <a:t> = </a:t>
          </a:r>
          <a:r>
            <a:rPr lang="en-IN" sz="2500" kern="1200" err="1"/>
            <a:t>avlbl</a:t>
          </a:r>
          <a:endParaRPr lang="en-IN" sz="2500" kern="1200"/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>
              <a:solidFill>
                <a:srgbClr val="00B050"/>
              </a:solidFill>
            </a:rPr>
            <a:t>done</a:t>
          </a:r>
          <a:r>
            <a:rPr lang="en-IN" sz="2500" kern="1200"/>
            <a:t>[</a:t>
          </a:r>
          <a:r>
            <a:rPr lang="en-IN" sz="2500" kern="1200" err="1"/>
            <a:t>i</a:t>
          </a:r>
          <a:r>
            <a:rPr lang="en-IN" sz="2500" kern="1200"/>
            <a:t>] = </a:t>
          </a:r>
          <a:r>
            <a:rPr lang="en-IN" sz="2500" kern="1200">
              <a:solidFill>
                <a:srgbClr val="FF0000"/>
              </a:solidFill>
            </a:rPr>
            <a:t>false</a:t>
          </a:r>
          <a:r>
            <a:rPr lang="en-IN" sz="2500" kern="1200"/>
            <a:t> (0 … n-1)</a:t>
          </a:r>
        </a:p>
      </dsp:txBody>
      <dsp:txXfrm>
        <a:off x="2005747" y="54617"/>
        <a:ext cx="7323309" cy="1092349"/>
      </dsp:txXfrm>
    </dsp:sp>
    <dsp:sp modelId="{FB3FD467-4EE6-4637-8B4A-E69AA7442FB7}">
      <dsp:nvSpPr>
        <dsp:cNvPr id="0" name=""/>
        <dsp:cNvSpPr/>
      </dsp:nvSpPr>
      <dsp:spPr>
        <a:xfrm>
          <a:off x="1865811" y="1146966"/>
          <a:ext cx="74632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CD7D9-8E46-458C-ACD6-14B650FB10F0}">
      <dsp:nvSpPr>
        <dsp:cNvPr id="0" name=""/>
        <dsp:cNvSpPr/>
      </dsp:nvSpPr>
      <dsp:spPr>
        <a:xfrm>
          <a:off x="0" y="1202758"/>
          <a:ext cx="9329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DE649-9ECC-4B74-A61E-9E1C094322AE}">
      <dsp:nvSpPr>
        <dsp:cNvPr id="0" name=""/>
        <dsp:cNvSpPr/>
      </dsp:nvSpPr>
      <dsp:spPr>
        <a:xfrm>
          <a:off x="0" y="1202758"/>
          <a:ext cx="1865811" cy="1202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Find an </a:t>
          </a:r>
          <a:r>
            <a:rPr lang="en-IN" sz="3300" i="1" kern="1200" err="1"/>
            <a:t>i</a:t>
          </a:r>
          <a:r>
            <a:rPr lang="en-IN" sz="3300" kern="1200"/>
            <a:t> such that</a:t>
          </a:r>
        </a:p>
      </dsp:txBody>
      <dsp:txXfrm>
        <a:off x="0" y="1202758"/>
        <a:ext cx="1865811" cy="1202758"/>
      </dsp:txXfrm>
    </dsp:sp>
    <dsp:sp modelId="{F8ABDBBA-1212-4EE7-BB01-09334E8D4951}">
      <dsp:nvSpPr>
        <dsp:cNvPr id="0" name=""/>
        <dsp:cNvSpPr/>
      </dsp:nvSpPr>
      <dsp:spPr>
        <a:xfrm>
          <a:off x="2005747" y="1257375"/>
          <a:ext cx="7323309" cy="1092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/>
            <a:t>(</a:t>
          </a:r>
          <a:r>
            <a:rPr lang="en-IN" sz="2500" kern="1200">
              <a:solidFill>
                <a:srgbClr val="00B050"/>
              </a:solidFill>
            </a:rPr>
            <a:t>done</a:t>
          </a:r>
          <a:r>
            <a:rPr lang="en-IN" sz="2500" kern="1200"/>
            <a:t>[</a:t>
          </a:r>
          <a:r>
            <a:rPr lang="en-IN" sz="2500" kern="1200" err="1"/>
            <a:t>i</a:t>
          </a:r>
          <a:r>
            <a:rPr lang="en-IN" sz="2500" kern="1200"/>
            <a:t>] == </a:t>
          </a:r>
          <a:r>
            <a:rPr lang="en-IN" sz="2500" kern="1200">
              <a:solidFill>
                <a:srgbClr val="FF0000"/>
              </a:solidFill>
            </a:rPr>
            <a:t>false</a:t>
          </a:r>
          <a:r>
            <a:rPr lang="en-IN" sz="2500" kern="1200"/>
            <a:t>) &amp;&amp; (need[</a:t>
          </a:r>
          <a:r>
            <a:rPr lang="en-IN" sz="2500" kern="1200" err="1"/>
            <a:t>i</a:t>
          </a:r>
          <a:r>
            <a:rPr lang="en-IN" sz="2500" kern="1200"/>
            <a:t>][…] </a:t>
          </a:r>
          <a14:m xmlns:a14="http://schemas.microsoft.com/office/drawing/2010/main">
            <m:oMath xmlns:m="http://schemas.openxmlformats.org/officeDocument/2006/math">
              <m:r>
                <a:rPr lang="en-IN" sz="2500" b="0" i="1" kern="1200" smtClean="0">
                  <a:latin typeface="Cambria Math" panose="02040503050406030204" pitchFamily="18" charset="0"/>
                </a:rPr>
                <m:t>≤ </m:t>
              </m:r>
            </m:oMath>
          </a14:m>
          <a:r>
            <a:rPr lang="en-IN" sz="2500" kern="1200" err="1"/>
            <a:t>cur_cnt</a:t>
          </a:r>
          <a:r>
            <a:rPr lang="en-IN" sz="2500" kern="1200"/>
            <a:t>)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/>
            <a:t>If such an </a:t>
          </a:r>
          <a:r>
            <a:rPr lang="en-IN" sz="2500" i="1" kern="1200" err="1"/>
            <a:t>i</a:t>
          </a:r>
          <a:r>
            <a:rPr lang="en-IN" sz="2500" kern="1200"/>
            <a:t> </a:t>
          </a:r>
          <a:r>
            <a:rPr lang="en-IN" sz="2500" kern="1200">
              <a:solidFill>
                <a:schemeClr val="accent2">
                  <a:lumMod val="50000"/>
                </a:schemeClr>
              </a:solidFill>
            </a:rPr>
            <a:t>cannot</a:t>
          </a:r>
          <a:r>
            <a:rPr lang="en-IN" sz="2500" kern="1200"/>
            <a:t> be found, jump to the last step</a:t>
          </a:r>
        </a:p>
      </dsp:txBody>
      <dsp:txXfrm>
        <a:off x="2005747" y="1257375"/>
        <a:ext cx="7323309" cy="1092349"/>
      </dsp:txXfrm>
    </dsp:sp>
    <dsp:sp modelId="{069AD398-60FA-416B-9503-84387BA4DFD1}">
      <dsp:nvSpPr>
        <dsp:cNvPr id="0" name=""/>
        <dsp:cNvSpPr/>
      </dsp:nvSpPr>
      <dsp:spPr>
        <a:xfrm>
          <a:off x="1865811" y="2349724"/>
          <a:ext cx="74632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94DEC3-B545-4C00-86EC-5181638CB5D2}">
      <dsp:nvSpPr>
        <dsp:cNvPr id="0" name=""/>
        <dsp:cNvSpPr/>
      </dsp:nvSpPr>
      <dsp:spPr>
        <a:xfrm>
          <a:off x="0" y="2405517"/>
          <a:ext cx="9329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92520-D407-451C-8EEA-930A6ACCE883}">
      <dsp:nvSpPr>
        <dsp:cNvPr id="0" name=""/>
        <dsp:cNvSpPr/>
      </dsp:nvSpPr>
      <dsp:spPr>
        <a:xfrm>
          <a:off x="0" y="2405517"/>
          <a:ext cx="1865811" cy="1202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Update</a:t>
          </a:r>
        </a:p>
      </dsp:txBody>
      <dsp:txXfrm>
        <a:off x="0" y="2405517"/>
        <a:ext cx="1865811" cy="1202758"/>
      </dsp:txXfrm>
    </dsp:sp>
    <dsp:sp modelId="{FCA5673B-5AE1-46BA-A1E2-F038C039EE71}">
      <dsp:nvSpPr>
        <dsp:cNvPr id="0" name=""/>
        <dsp:cNvSpPr/>
      </dsp:nvSpPr>
      <dsp:spPr>
        <a:xfrm>
          <a:off x="2005747" y="2433471"/>
          <a:ext cx="7323309" cy="559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err="1"/>
            <a:t>cur_cnt</a:t>
          </a:r>
          <a:r>
            <a:rPr lang="en-IN" sz="2500" kern="1200"/>
            <a:t> += </a:t>
          </a:r>
          <a:r>
            <a:rPr lang="en-IN" sz="2500" kern="1200" err="1"/>
            <a:t>acq</a:t>
          </a:r>
          <a:r>
            <a:rPr lang="en-IN" sz="2500" kern="1200"/>
            <a:t>[</a:t>
          </a:r>
          <a:r>
            <a:rPr lang="en-IN" sz="2500" kern="1200" err="1"/>
            <a:t>i</a:t>
          </a:r>
          <a:r>
            <a:rPr lang="en-IN" sz="2500" kern="1200"/>
            <a:t>][…]</a:t>
          </a:r>
        </a:p>
      </dsp:txBody>
      <dsp:txXfrm>
        <a:off x="2005747" y="2433471"/>
        <a:ext cx="7323309" cy="559094"/>
      </dsp:txXfrm>
    </dsp:sp>
    <dsp:sp modelId="{0EA93F67-86E2-4357-954F-790A0B49A35A}">
      <dsp:nvSpPr>
        <dsp:cNvPr id="0" name=""/>
        <dsp:cNvSpPr/>
      </dsp:nvSpPr>
      <dsp:spPr>
        <a:xfrm>
          <a:off x="1865811" y="2992566"/>
          <a:ext cx="74632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5A75B-99F8-4DAF-ACEC-8D96D19B6BC9}">
      <dsp:nvSpPr>
        <dsp:cNvPr id="0" name=""/>
        <dsp:cNvSpPr/>
      </dsp:nvSpPr>
      <dsp:spPr>
        <a:xfrm>
          <a:off x="2005747" y="3020521"/>
          <a:ext cx="7323309" cy="559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>
              <a:solidFill>
                <a:srgbClr val="00B050"/>
              </a:solidFill>
            </a:rPr>
            <a:t>done</a:t>
          </a:r>
          <a:r>
            <a:rPr lang="en-IN" sz="2500" kern="1200"/>
            <a:t>[</a:t>
          </a:r>
          <a:r>
            <a:rPr lang="en-IN" sz="2500" kern="1200" err="1"/>
            <a:t>i</a:t>
          </a:r>
          <a:r>
            <a:rPr lang="en-IN" sz="2500" kern="1200"/>
            <a:t>] = </a:t>
          </a:r>
          <a:r>
            <a:rPr lang="en-IN" sz="2500" kern="1200">
              <a:solidFill>
                <a:srgbClr val="0070C0"/>
              </a:solidFill>
            </a:rPr>
            <a:t>true</a:t>
          </a:r>
        </a:p>
      </dsp:txBody>
      <dsp:txXfrm>
        <a:off x="2005747" y="3020521"/>
        <a:ext cx="7323309" cy="559094"/>
      </dsp:txXfrm>
    </dsp:sp>
    <dsp:sp modelId="{B5B735D4-413D-4438-8301-D2BCB345E789}">
      <dsp:nvSpPr>
        <dsp:cNvPr id="0" name=""/>
        <dsp:cNvSpPr/>
      </dsp:nvSpPr>
      <dsp:spPr>
        <a:xfrm>
          <a:off x="1865811" y="3579616"/>
          <a:ext cx="74632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39DFCE-4173-44A2-8EF8-B9426B4207D0}">
      <dsp:nvSpPr>
        <dsp:cNvPr id="0" name=""/>
        <dsp:cNvSpPr/>
      </dsp:nvSpPr>
      <dsp:spPr>
        <a:xfrm>
          <a:off x="0" y="3608275"/>
          <a:ext cx="9329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7A9D6-5D4A-4A92-91A2-5176CA347F8A}">
      <dsp:nvSpPr>
        <dsp:cNvPr id="0" name=""/>
        <dsp:cNvSpPr/>
      </dsp:nvSpPr>
      <dsp:spPr>
        <a:xfrm>
          <a:off x="0" y="3608275"/>
          <a:ext cx="1865811" cy="1202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Safety check</a:t>
          </a:r>
        </a:p>
      </dsp:txBody>
      <dsp:txXfrm>
        <a:off x="0" y="3608275"/>
        <a:ext cx="1865811" cy="1202758"/>
      </dsp:txXfrm>
    </dsp:sp>
    <dsp:sp modelId="{166E3319-526B-44EF-B5E0-DDBB9EFEB013}">
      <dsp:nvSpPr>
        <dsp:cNvPr id="0" name=""/>
        <dsp:cNvSpPr/>
      </dsp:nvSpPr>
      <dsp:spPr>
        <a:xfrm>
          <a:off x="2005747" y="3662892"/>
          <a:ext cx="7323309" cy="1092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If </a:t>
          </a:r>
          <a14:m xmlns:a14="http://schemas.microsoft.com/office/drawing/2010/main">
            <m:oMath xmlns:m="http://schemas.openxmlformats.org/officeDocument/2006/math">
              <m:r>
                <a:rPr lang="en-IN" sz="2500" b="0" i="1" kern="1200" smtClean="0">
                  <a:latin typeface="Cambria Math" panose="02040503050406030204" pitchFamily="18" charset="0"/>
                </a:rPr>
                <m:t>∀</m:t>
              </m:r>
              <m:r>
                <a:rPr lang="en-IN" sz="2500" b="0" i="1" kern="1200" smtClean="0">
                  <a:latin typeface="Cambria Math" panose="02040503050406030204" pitchFamily="18" charset="0"/>
                </a:rPr>
                <m:t>𝑖</m:t>
              </m:r>
              <m:r>
                <a:rPr lang="en-IN" sz="2500" b="0" i="1" kern="1200" smtClean="0">
                  <a:latin typeface="Cambria Math" panose="02040503050406030204" pitchFamily="18" charset="0"/>
                </a:rPr>
                <m:t>,  </m:t>
              </m:r>
              <m:r>
                <a:rPr lang="en-IN" sz="2500" b="0" i="1" kern="1200" smtClean="0">
                  <a:solidFill>
                    <a:srgbClr val="00B050"/>
                  </a:solidFill>
                  <a:latin typeface="Cambria Math" panose="02040503050406030204" pitchFamily="18" charset="0"/>
                </a:rPr>
                <m:t>𝑑𝑜𝑛𝑒</m:t>
              </m:r>
              <m:d>
                <m:dPr>
                  <m:begChr m:val="["/>
                  <m:endChr m:val="]"/>
                  <m:ctrlPr>
                    <a:rPr lang="en-IN" sz="25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IN" sz="2500" b="0" i="1" kern="1200" smtClean="0">
                      <a:latin typeface="Cambria Math" panose="02040503050406030204" pitchFamily="18" charset="0"/>
                    </a:rPr>
                    <m:t>𝑖</m:t>
                  </m:r>
                </m:e>
              </m:d>
              <m:r>
                <a:rPr lang="en-IN" sz="2500" b="0" i="1" kern="1200" smtClean="0">
                  <a:latin typeface="Cambria Math" panose="02040503050406030204" pitchFamily="18" charset="0"/>
                </a:rPr>
                <m:t>==</m:t>
              </m:r>
              <m:r>
                <a:rPr lang="en-IN" sz="2500" b="0" i="1" kern="1200" smtClean="0">
                  <a:solidFill>
                    <a:srgbClr val="0070C0"/>
                  </a:solidFill>
                  <a:latin typeface="Cambria Math" panose="02040503050406030204" pitchFamily="18" charset="0"/>
                </a:rPr>
                <m:t>𝑡𝑟𝑢𝑒</m:t>
              </m:r>
              <m:r>
                <a:rPr lang="en-IN" sz="2500" b="0" i="1" kern="1200" smtClean="0">
                  <a:latin typeface="Cambria Math" panose="02040503050406030204" pitchFamily="18" charset="0"/>
                </a:rPr>
                <m:t>  </m:t>
              </m:r>
            </m:oMath>
          </a14:m>
          <a:r>
            <a:rPr lang="en-IN" sz="2500" kern="1200" dirty="0">
              <a:sym typeface="Wingdings" panose="05000000000000000000" pitchFamily="2" charset="2"/>
            </a:rPr>
            <a:t> </a:t>
          </a:r>
          <a:r>
            <a:rPr lang="en-IN" sz="2500" kern="1200" dirty="0">
              <a:solidFill>
                <a:srgbClr val="C00000"/>
              </a:solidFill>
              <a:sym typeface="Wingdings" panose="05000000000000000000" pitchFamily="2" charset="2"/>
            </a:rPr>
            <a:t>safe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>
              <a:sym typeface="Wingdings" panose="05000000000000000000" pitchFamily="2" charset="2"/>
            </a:rPr>
            <a:t>Else </a:t>
          </a:r>
          <a:r>
            <a:rPr lang="en-IN" sz="2500" kern="1200" dirty="0">
              <a:solidFill>
                <a:srgbClr val="FF0000"/>
              </a:solidFill>
              <a:sym typeface="Wingdings" panose="05000000000000000000" pitchFamily="2" charset="2"/>
            </a:rPr>
            <a:t>unsafe</a:t>
          </a:r>
          <a:endParaRPr lang="en-IN" sz="2500" kern="1200" dirty="0">
            <a:solidFill>
              <a:srgbClr val="FF0000"/>
            </a:solidFill>
          </a:endParaRPr>
        </a:p>
      </dsp:txBody>
      <dsp:txXfrm>
        <a:off x="2005747" y="3662892"/>
        <a:ext cx="7323309" cy="1092349"/>
      </dsp:txXfrm>
    </dsp:sp>
    <dsp:sp modelId="{EAE3FC21-F74A-4E72-9EAB-DA8BE6E24E8A}">
      <dsp:nvSpPr>
        <dsp:cNvPr id="0" name=""/>
        <dsp:cNvSpPr/>
      </dsp:nvSpPr>
      <dsp:spPr>
        <a:xfrm>
          <a:off x="1865811" y="4755241"/>
          <a:ext cx="74632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F6A48-A9EC-4FB1-B5A8-86135D2A48AE}">
      <dsp:nvSpPr>
        <dsp:cNvPr id="0" name=""/>
        <dsp:cNvSpPr/>
      </dsp:nvSpPr>
      <dsp:spPr>
        <a:xfrm>
          <a:off x="0" y="2364"/>
          <a:ext cx="10842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6B65F-C521-4CF1-B2BE-CB139E65E5F7}">
      <dsp:nvSpPr>
        <dsp:cNvPr id="0" name=""/>
        <dsp:cNvSpPr/>
      </dsp:nvSpPr>
      <dsp:spPr>
        <a:xfrm>
          <a:off x="0" y="2364"/>
          <a:ext cx="2168434" cy="1612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kern="1200"/>
            <a:t>Initialize</a:t>
          </a:r>
        </a:p>
      </dsp:txBody>
      <dsp:txXfrm>
        <a:off x="0" y="2364"/>
        <a:ext cx="2168434" cy="1612836"/>
      </dsp:txXfrm>
    </dsp:sp>
    <dsp:sp modelId="{AB92FB3C-7F96-4AD5-8101-E494A3AECA42}">
      <dsp:nvSpPr>
        <dsp:cNvPr id="0" name=""/>
        <dsp:cNvSpPr/>
      </dsp:nvSpPr>
      <dsp:spPr>
        <a:xfrm>
          <a:off x="2331066" y="75604"/>
          <a:ext cx="8511105" cy="1464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The </a:t>
          </a:r>
          <a:r>
            <a:rPr lang="en-IN" sz="2300" i="1" kern="1200" dirty="0" err="1"/>
            <a:t>req</a:t>
          </a:r>
          <a:r>
            <a:rPr lang="en-IN" sz="2300" i="1" kern="1200" baseline="-25000" dirty="0" err="1"/>
            <a:t>i</a:t>
          </a:r>
          <a:r>
            <a:rPr lang="en-IN" sz="2300" i="1" kern="1200" dirty="0"/>
            <a:t>[] </a:t>
          </a:r>
          <a:r>
            <a:rPr lang="en-IN" sz="2300" i="0" kern="1200" dirty="0"/>
            <a:t>array is an </a:t>
          </a:r>
          <a:r>
            <a:rPr lang="en-IN" sz="2300" i="0" kern="1200" dirty="0">
              <a:solidFill>
                <a:srgbClr val="FF0000"/>
              </a:solidFill>
            </a:rPr>
            <a:t>array</a:t>
          </a:r>
          <a:r>
            <a:rPr lang="en-IN" sz="2300" i="0" kern="1200" dirty="0"/>
            <a:t> of resource requests for process </a:t>
          </a:r>
          <a:r>
            <a:rPr lang="en-IN" sz="2300" i="1" kern="1200" dirty="0" err="1"/>
            <a:t>i</a:t>
          </a:r>
          <a:r>
            <a:rPr lang="en-IN" sz="2300" i="1" kern="1200" dirty="0"/>
            <a:t> </a:t>
          </a:r>
          <a:r>
            <a:rPr lang="en-IN" sz="2300" i="0" kern="1200" dirty="0"/>
            <a:t>. If </a:t>
          </a:r>
          <a:r>
            <a:rPr lang="en-IN" sz="2300" i="0" kern="1200" dirty="0" err="1"/>
            <a:t>req</a:t>
          </a:r>
          <a:r>
            <a:rPr lang="en-IN" sz="2300" i="0" kern="1200" baseline="-25000" dirty="0" err="1"/>
            <a:t>i</a:t>
          </a:r>
          <a:r>
            <a:rPr lang="en-IN" sz="2300" i="0" kern="1200" dirty="0"/>
            <a:t>[j] = k, then it means that process </a:t>
          </a:r>
          <a:r>
            <a:rPr lang="en-IN" sz="2300" i="1" kern="1200" dirty="0" err="1"/>
            <a:t>i</a:t>
          </a:r>
          <a:r>
            <a:rPr lang="en-IN" sz="2300" i="1" kern="1200" dirty="0"/>
            <a:t> </a:t>
          </a:r>
          <a:r>
            <a:rPr lang="en-IN" sz="2300" i="0" kern="1200" dirty="0"/>
            <a:t>needs </a:t>
          </a:r>
          <a:r>
            <a:rPr lang="en-IN" sz="2300" i="1" kern="1200" dirty="0"/>
            <a:t>k </a:t>
          </a:r>
          <a:r>
            <a:rPr lang="en-IN" sz="2300" i="0" kern="1200" dirty="0">
              <a:solidFill>
                <a:srgbClr val="0070C0"/>
              </a:solidFill>
            </a:rPr>
            <a:t>copies</a:t>
          </a:r>
          <a:r>
            <a:rPr lang="en-IN" sz="2300" i="0" kern="1200" dirty="0"/>
            <a:t> of </a:t>
          </a:r>
          <a:r>
            <a:rPr lang="en-IN" sz="2300" i="0" kern="1200" dirty="0">
              <a:solidFill>
                <a:srgbClr val="C00000"/>
              </a:solidFill>
            </a:rPr>
            <a:t>resource</a:t>
          </a:r>
          <a:r>
            <a:rPr lang="en-IN" sz="2300" i="0" kern="1200" dirty="0"/>
            <a:t> </a:t>
          </a:r>
          <a:r>
            <a:rPr lang="en-IN" sz="2300" i="1" kern="1200" dirty="0"/>
            <a:t>j. </a:t>
          </a:r>
          <a:r>
            <a:rPr lang="en-IN" sz="2300" i="0" kern="1200" dirty="0"/>
            <a:t> </a:t>
          </a:r>
          <a:endParaRPr lang="en-IN" sz="2300" kern="1200" dirty="0"/>
        </a:p>
      </dsp:txBody>
      <dsp:txXfrm>
        <a:off x="2331066" y="75604"/>
        <a:ext cx="8511105" cy="1464783"/>
      </dsp:txXfrm>
    </dsp:sp>
    <dsp:sp modelId="{FB3FD467-4EE6-4637-8B4A-E69AA7442FB7}">
      <dsp:nvSpPr>
        <dsp:cNvPr id="0" name=""/>
        <dsp:cNvSpPr/>
      </dsp:nvSpPr>
      <dsp:spPr>
        <a:xfrm>
          <a:off x="2168434" y="1540387"/>
          <a:ext cx="86737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7D4E6A-ADB9-4865-8C15-7B76AB381D40}">
      <dsp:nvSpPr>
        <dsp:cNvPr id="0" name=""/>
        <dsp:cNvSpPr/>
      </dsp:nvSpPr>
      <dsp:spPr>
        <a:xfrm>
          <a:off x="0" y="1615201"/>
          <a:ext cx="10842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997DC-6B05-4CB4-88E3-6676647F2032}">
      <dsp:nvSpPr>
        <dsp:cNvPr id="0" name=""/>
        <dsp:cNvSpPr/>
      </dsp:nvSpPr>
      <dsp:spPr>
        <a:xfrm>
          <a:off x="0" y="1615201"/>
          <a:ext cx="2168434" cy="1612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kern="1200"/>
            <a:t>Basic check</a:t>
          </a:r>
        </a:p>
      </dsp:txBody>
      <dsp:txXfrm>
        <a:off x="0" y="1615201"/>
        <a:ext cx="2168434" cy="1612836"/>
      </dsp:txXfrm>
    </dsp:sp>
    <dsp:sp modelId="{095F4AAB-61A6-4223-A656-AE338226691C}">
      <dsp:nvSpPr>
        <dsp:cNvPr id="0" name=""/>
        <dsp:cNvSpPr/>
      </dsp:nvSpPr>
      <dsp:spPr>
        <a:xfrm>
          <a:off x="2331066" y="1688440"/>
          <a:ext cx="8511105" cy="1464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If for some </a:t>
          </a:r>
          <a:r>
            <a:rPr lang="en-IN" sz="2300" i="1" kern="1200" dirty="0"/>
            <a:t>j, </a:t>
          </a:r>
          <a:r>
            <a:rPr lang="en-IN" sz="2300" kern="1200" dirty="0" err="1"/>
            <a:t>req</a:t>
          </a:r>
          <a:r>
            <a:rPr lang="en-IN" sz="2300" kern="1200" baseline="-25000" dirty="0" err="1"/>
            <a:t>i</a:t>
          </a:r>
          <a:r>
            <a:rPr lang="en-IN" sz="2300" kern="1200" dirty="0"/>
            <a:t>[j] &gt;</a:t>
          </a:r>
          <a:r>
            <a:rPr lang="en-IN" sz="2300" kern="1200" dirty="0">
              <a:latin typeface="Calibri" panose="020F0502020204030204" pitchFamily="34" charset="0"/>
              <a:cs typeface="Calibri" panose="020F0502020204030204" pitchFamily="34" charset="0"/>
            </a:rPr>
            <a:t> need[</a:t>
          </a:r>
          <a:r>
            <a:rPr lang="en-IN" sz="2300" kern="1200" dirty="0" err="1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IN" sz="2300" kern="1200" dirty="0">
              <a:latin typeface="Calibri" panose="020F0502020204030204" pitchFamily="34" charset="0"/>
              <a:cs typeface="Calibri" panose="020F0502020204030204" pitchFamily="34" charset="0"/>
            </a:rPr>
            <a:t>][j], then the </a:t>
          </a:r>
          <a:r>
            <a:rPr lang="en-IN" sz="2300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requirements</a:t>
          </a:r>
          <a:r>
            <a:rPr lang="en-IN" sz="2300" kern="1200" dirty="0">
              <a:latin typeface="Calibri" panose="020F0502020204030204" pitchFamily="34" charset="0"/>
              <a:cs typeface="Calibri" panose="020F0502020204030204" pitchFamily="34" charset="0"/>
            </a:rPr>
            <a:t> cannot be satisfied.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Calibri" panose="020F0502020204030204" pitchFamily="34" charset="0"/>
              <a:cs typeface="Calibri" panose="020F0502020204030204" pitchFamily="34" charset="0"/>
            </a:rPr>
            <a:t>If for some </a:t>
          </a:r>
          <a:r>
            <a:rPr lang="en-IN" sz="2300" i="1" kern="1200" dirty="0">
              <a:latin typeface="Calibri" panose="020F0502020204030204" pitchFamily="34" charset="0"/>
              <a:cs typeface="Calibri" panose="020F0502020204030204" pitchFamily="34" charset="0"/>
            </a:rPr>
            <a:t>j, </a:t>
          </a:r>
          <a:r>
            <a:rPr lang="en-IN" sz="2300" kern="1200" dirty="0" err="1">
              <a:latin typeface="Calibri" panose="020F0502020204030204" pitchFamily="34" charset="0"/>
              <a:cs typeface="Calibri" panose="020F0502020204030204" pitchFamily="34" charset="0"/>
            </a:rPr>
            <a:t>req</a:t>
          </a:r>
          <a:r>
            <a:rPr lang="en-IN" sz="2300" kern="1200" baseline="-25000" dirty="0" err="1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IN" sz="2300" kern="1200" dirty="0">
              <a:latin typeface="Calibri" panose="020F0502020204030204" pitchFamily="34" charset="0"/>
              <a:cs typeface="Calibri" panose="020F0502020204030204" pitchFamily="34" charset="0"/>
            </a:rPr>
            <a:t>[j] &gt; </a:t>
          </a:r>
          <a:r>
            <a:rPr lang="en-IN" sz="2300" kern="1200" dirty="0" err="1">
              <a:latin typeface="Calibri" panose="020F0502020204030204" pitchFamily="34" charset="0"/>
              <a:cs typeface="Calibri" panose="020F0502020204030204" pitchFamily="34" charset="0"/>
            </a:rPr>
            <a:t>avlbl</a:t>
          </a:r>
          <a:r>
            <a:rPr lang="en-IN" sz="2300" kern="1200" dirty="0">
              <a:latin typeface="Calibri" panose="020F0502020204030204" pitchFamily="34" charset="0"/>
              <a:cs typeface="Calibri" panose="020F0502020204030204" pitchFamily="34" charset="0"/>
            </a:rPr>
            <a:t>[j], </a:t>
          </a:r>
          <a:r>
            <a:rPr lang="en-IN" sz="2300" kern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wait</a:t>
          </a:r>
          <a:r>
            <a:rPr lang="en-IN" sz="2300" kern="1200" dirty="0">
              <a:latin typeface="Calibri" panose="020F0502020204030204" pitchFamily="34" charset="0"/>
              <a:cs typeface="Calibri" panose="020F0502020204030204" pitchFamily="34" charset="0"/>
            </a:rPr>
            <a:t> until resources are available</a:t>
          </a:r>
          <a:endParaRPr lang="en-IN" sz="2300" kern="1200" dirty="0"/>
        </a:p>
      </dsp:txBody>
      <dsp:txXfrm>
        <a:off x="2331066" y="1688440"/>
        <a:ext cx="8511105" cy="1464783"/>
      </dsp:txXfrm>
    </dsp:sp>
    <dsp:sp modelId="{6400DA4A-902D-4F00-A4F7-A8B1729AE1A4}">
      <dsp:nvSpPr>
        <dsp:cNvPr id="0" name=""/>
        <dsp:cNvSpPr/>
      </dsp:nvSpPr>
      <dsp:spPr>
        <a:xfrm>
          <a:off x="2168434" y="3153223"/>
          <a:ext cx="86737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94DEC3-B545-4C00-86EC-5181638CB5D2}">
      <dsp:nvSpPr>
        <dsp:cNvPr id="0" name=""/>
        <dsp:cNvSpPr/>
      </dsp:nvSpPr>
      <dsp:spPr>
        <a:xfrm>
          <a:off x="0" y="3228037"/>
          <a:ext cx="10842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92520-D407-451C-8EEA-930A6ACCE883}">
      <dsp:nvSpPr>
        <dsp:cNvPr id="0" name=""/>
        <dsp:cNvSpPr/>
      </dsp:nvSpPr>
      <dsp:spPr>
        <a:xfrm>
          <a:off x="0" y="3228037"/>
          <a:ext cx="2168434" cy="1612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kern="1200"/>
            <a:t>Dummy Allocation</a:t>
          </a:r>
        </a:p>
      </dsp:txBody>
      <dsp:txXfrm>
        <a:off x="0" y="3228037"/>
        <a:ext cx="2168434" cy="1612836"/>
      </dsp:txXfrm>
    </dsp:sp>
    <dsp:sp modelId="{FCA5673B-5AE1-46BA-A1E2-F038C039EE71}">
      <dsp:nvSpPr>
        <dsp:cNvPr id="0" name=""/>
        <dsp:cNvSpPr/>
      </dsp:nvSpPr>
      <dsp:spPr>
        <a:xfrm>
          <a:off x="2331066" y="3253238"/>
          <a:ext cx="8511105" cy="504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 err="1">
              <a:solidFill>
                <a:srgbClr val="00B050"/>
              </a:solidFill>
            </a:rPr>
            <a:t>avlbl</a:t>
          </a:r>
          <a:r>
            <a:rPr lang="en-IN" sz="2300" kern="1200" dirty="0"/>
            <a:t> = </a:t>
          </a:r>
          <a:r>
            <a:rPr lang="en-IN" sz="2300" kern="1200" dirty="0" err="1">
              <a:solidFill>
                <a:srgbClr val="00B050"/>
              </a:solidFill>
            </a:rPr>
            <a:t>avlbl</a:t>
          </a:r>
          <a:r>
            <a:rPr lang="en-IN" sz="2300" kern="1200" dirty="0"/>
            <a:t> - </a:t>
          </a:r>
          <a:r>
            <a:rPr lang="en-IN" sz="2300" kern="1200" dirty="0" err="1"/>
            <a:t>req</a:t>
          </a:r>
          <a:r>
            <a:rPr lang="en-IN" sz="2300" kern="1200" baseline="-25000" dirty="0" err="1"/>
            <a:t>i</a:t>
          </a:r>
          <a:endParaRPr lang="en-IN" sz="2300" kern="1200" baseline="-25000" dirty="0"/>
        </a:p>
      </dsp:txBody>
      <dsp:txXfrm>
        <a:off x="2331066" y="3253238"/>
        <a:ext cx="8511105" cy="504011"/>
      </dsp:txXfrm>
    </dsp:sp>
    <dsp:sp modelId="{0EA93F67-86E2-4357-954F-790A0B49A35A}">
      <dsp:nvSpPr>
        <dsp:cNvPr id="0" name=""/>
        <dsp:cNvSpPr/>
      </dsp:nvSpPr>
      <dsp:spPr>
        <a:xfrm>
          <a:off x="2168434" y="3757249"/>
          <a:ext cx="86737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5A75B-99F8-4DAF-ACEC-8D96D19B6BC9}">
      <dsp:nvSpPr>
        <dsp:cNvPr id="0" name=""/>
        <dsp:cNvSpPr/>
      </dsp:nvSpPr>
      <dsp:spPr>
        <a:xfrm>
          <a:off x="2331066" y="3782450"/>
          <a:ext cx="8511105" cy="504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 err="1">
              <a:solidFill>
                <a:srgbClr val="0070C0"/>
              </a:solidFill>
            </a:rPr>
            <a:t>acq</a:t>
          </a:r>
          <a:r>
            <a:rPr lang="en-IN" sz="2300" kern="1200" dirty="0">
              <a:solidFill>
                <a:srgbClr val="0070C0"/>
              </a:solidFill>
            </a:rPr>
            <a:t>[</a:t>
          </a:r>
          <a:r>
            <a:rPr lang="en-IN" sz="2300" kern="1200" dirty="0" err="1">
              <a:solidFill>
                <a:srgbClr val="0070C0"/>
              </a:solidFill>
            </a:rPr>
            <a:t>i</a:t>
          </a:r>
          <a:r>
            <a:rPr lang="en-IN" sz="2300" kern="1200" dirty="0">
              <a:solidFill>
                <a:srgbClr val="0070C0"/>
              </a:solidFill>
            </a:rPr>
            <a:t>][…] </a:t>
          </a:r>
          <a:r>
            <a:rPr lang="en-IN" sz="2300" kern="1200" dirty="0">
              <a:solidFill>
                <a:schemeClr val="tx1"/>
              </a:solidFill>
            </a:rPr>
            <a:t>=</a:t>
          </a:r>
          <a:r>
            <a:rPr lang="en-IN" sz="2300" kern="1200" dirty="0">
              <a:solidFill>
                <a:srgbClr val="0070C0"/>
              </a:solidFill>
            </a:rPr>
            <a:t> </a:t>
          </a:r>
          <a:r>
            <a:rPr lang="en-IN" sz="2300" kern="1200" dirty="0" err="1">
              <a:solidFill>
                <a:srgbClr val="0070C0"/>
              </a:solidFill>
            </a:rPr>
            <a:t>acq</a:t>
          </a:r>
          <a:r>
            <a:rPr lang="en-IN" sz="2300" kern="1200" dirty="0">
              <a:solidFill>
                <a:srgbClr val="0070C0"/>
              </a:solidFill>
            </a:rPr>
            <a:t>[</a:t>
          </a:r>
          <a:r>
            <a:rPr lang="en-IN" sz="2300" kern="1200" dirty="0" err="1">
              <a:solidFill>
                <a:srgbClr val="0070C0"/>
              </a:solidFill>
            </a:rPr>
            <a:t>i</a:t>
          </a:r>
          <a:r>
            <a:rPr lang="en-IN" sz="2300" kern="1200" dirty="0">
              <a:solidFill>
                <a:srgbClr val="0070C0"/>
              </a:solidFill>
            </a:rPr>
            <a:t>][…] </a:t>
          </a:r>
          <a:r>
            <a:rPr lang="en-IN" sz="2300" kern="1200" dirty="0">
              <a:solidFill>
                <a:schemeClr val="tx1"/>
              </a:solidFill>
            </a:rPr>
            <a:t>+ </a:t>
          </a:r>
          <a:r>
            <a:rPr lang="en-IN" sz="2300" kern="1200" dirty="0" err="1">
              <a:solidFill>
                <a:schemeClr val="tx1"/>
              </a:solidFill>
            </a:rPr>
            <a:t>req</a:t>
          </a:r>
          <a:r>
            <a:rPr lang="en-IN" sz="2300" kern="1200" baseline="-25000" dirty="0" err="1"/>
            <a:t>i</a:t>
          </a:r>
          <a:r>
            <a:rPr lang="en-IN" sz="2300" kern="1200" dirty="0">
              <a:solidFill>
                <a:schemeClr val="tx1"/>
              </a:solidFill>
            </a:rPr>
            <a:t> </a:t>
          </a:r>
        </a:p>
      </dsp:txBody>
      <dsp:txXfrm>
        <a:off x="2331066" y="3782450"/>
        <a:ext cx="8511105" cy="504011"/>
      </dsp:txXfrm>
    </dsp:sp>
    <dsp:sp modelId="{B5B735D4-413D-4438-8301-D2BCB345E789}">
      <dsp:nvSpPr>
        <dsp:cNvPr id="0" name=""/>
        <dsp:cNvSpPr/>
      </dsp:nvSpPr>
      <dsp:spPr>
        <a:xfrm>
          <a:off x="2168434" y="4286461"/>
          <a:ext cx="86737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F706CC-DBA8-4C30-9818-F3086F8741F4}">
      <dsp:nvSpPr>
        <dsp:cNvPr id="0" name=""/>
        <dsp:cNvSpPr/>
      </dsp:nvSpPr>
      <dsp:spPr>
        <a:xfrm>
          <a:off x="2331066" y="4311662"/>
          <a:ext cx="8511105" cy="504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solidFill>
                <a:schemeClr val="tx1"/>
              </a:solidFill>
            </a:rPr>
            <a:t>need[</a:t>
          </a:r>
          <a:r>
            <a:rPr lang="en-IN" sz="2300" kern="1200" dirty="0" err="1">
              <a:solidFill>
                <a:schemeClr val="tx1"/>
              </a:solidFill>
            </a:rPr>
            <a:t>i</a:t>
          </a:r>
          <a:r>
            <a:rPr lang="en-IN" sz="2300" kern="1200" dirty="0">
              <a:solidFill>
                <a:schemeClr val="tx1"/>
              </a:solidFill>
            </a:rPr>
            <a:t>][…]</a:t>
          </a:r>
          <a:r>
            <a:rPr lang="en-IN" sz="2300" kern="1200" baseline="0" dirty="0">
              <a:solidFill>
                <a:schemeClr val="tx1"/>
              </a:solidFill>
            </a:rPr>
            <a:t> = need[</a:t>
          </a:r>
          <a:r>
            <a:rPr lang="en-IN" sz="2300" kern="1200" baseline="0" dirty="0" err="1">
              <a:solidFill>
                <a:schemeClr val="tx1"/>
              </a:solidFill>
            </a:rPr>
            <a:t>i</a:t>
          </a:r>
          <a:r>
            <a:rPr lang="en-IN" sz="2300" kern="1200" baseline="0" dirty="0">
              <a:solidFill>
                <a:schemeClr val="tx1"/>
              </a:solidFill>
            </a:rPr>
            <a:t>][…] – </a:t>
          </a:r>
          <a:r>
            <a:rPr lang="en-IN" sz="2300" kern="1200" baseline="0" dirty="0" err="1">
              <a:solidFill>
                <a:schemeClr val="tx1"/>
              </a:solidFill>
            </a:rPr>
            <a:t>req</a:t>
          </a:r>
          <a:r>
            <a:rPr lang="en-IN" sz="2300" kern="1200" baseline="-25000" dirty="0" err="1"/>
            <a:t>i</a:t>
          </a:r>
          <a:endParaRPr lang="en-IN" sz="2300" kern="1200" dirty="0">
            <a:solidFill>
              <a:schemeClr val="tx1"/>
            </a:solidFill>
          </a:endParaRPr>
        </a:p>
      </dsp:txBody>
      <dsp:txXfrm>
        <a:off x="2331066" y="4311662"/>
        <a:ext cx="8511105" cy="504011"/>
      </dsp:txXfrm>
    </dsp:sp>
    <dsp:sp modelId="{2BD650D7-9433-4F9C-B08D-87FC1A02F6E4}">
      <dsp:nvSpPr>
        <dsp:cNvPr id="0" name=""/>
        <dsp:cNvSpPr/>
      </dsp:nvSpPr>
      <dsp:spPr>
        <a:xfrm>
          <a:off x="2168434" y="4815673"/>
          <a:ext cx="86737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F6A48-A9EC-4FB1-B5A8-86135D2A48AE}">
      <dsp:nvSpPr>
        <dsp:cNvPr id="0" name=""/>
        <dsp:cNvSpPr/>
      </dsp:nvSpPr>
      <dsp:spPr>
        <a:xfrm>
          <a:off x="0" y="0"/>
          <a:ext cx="9329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6B65F-C521-4CF1-B2BE-CB139E65E5F7}">
      <dsp:nvSpPr>
        <dsp:cNvPr id="0" name=""/>
        <dsp:cNvSpPr/>
      </dsp:nvSpPr>
      <dsp:spPr>
        <a:xfrm>
          <a:off x="0" y="0"/>
          <a:ext cx="1865811" cy="1202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Initialize</a:t>
          </a:r>
        </a:p>
      </dsp:txBody>
      <dsp:txXfrm>
        <a:off x="0" y="0"/>
        <a:ext cx="1865811" cy="1202758"/>
      </dsp:txXfrm>
    </dsp:sp>
    <dsp:sp modelId="{AB92FB3C-7F96-4AD5-8101-E494A3AECA42}">
      <dsp:nvSpPr>
        <dsp:cNvPr id="0" name=""/>
        <dsp:cNvSpPr/>
      </dsp:nvSpPr>
      <dsp:spPr>
        <a:xfrm>
          <a:off x="2005747" y="54617"/>
          <a:ext cx="7323309" cy="1092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/>
            <a:t>cur_cnt = </a:t>
          </a:r>
          <a:r>
            <a:rPr lang="en-IN" sz="2500" kern="1200" err="1"/>
            <a:t>avlbl</a:t>
          </a:r>
          <a:endParaRPr lang="en-IN" sz="2500" kern="1200"/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en-IN" sz="2500" b="0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∀</m:t>
              </m:r>
              <m:r>
                <a:rPr lang="en-IN" sz="2500" b="0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𝑖</m:t>
              </m:r>
              <m:r>
                <a:rPr lang="en-IN" sz="2500" b="0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,  </m:t>
              </m:r>
            </m:oMath>
          </a14:m>
          <a:r>
            <a:rPr lang="en-IN" sz="2500" kern="1200">
              <a:solidFill>
                <a:srgbClr val="00B050"/>
              </a:solidFill>
            </a:rPr>
            <a:t>done</a:t>
          </a:r>
          <a:r>
            <a:rPr lang="en-IN" sz="2500" kern="1200"/>
            <a:t>[</a:t>
          </a:r>
          <a:r>
            <a:rPr lang="en-IN" sz="2500" kern="1200" err="1"/>
            <a:t>i</a:t>
          </a:r>
          <a:r>
            <a:rPr lang="en-IN" sz="2500" kern="1200"/>
            <a:t>] = </a:t>
          </a:r>
          <a:r>
            <a:rPr lang="en-IN" sz="2500" kern="1200">
              <a:solidFill>
                <a:srgbClr val="FF0000"/>
              </a:solidFill>
            </a:rPr>
            <a:t>false</a:t>
          </a:r>
          <a:r>
            <a:rPr lang="en-IN" sz="2500" kern="1200"/>
            <a:t> if </a:t>
          </a:r>
          <a:r>
            <a:rPr lang="en-IN" sz="2500" kern="1200" err="1"/>
            <a:t>acq</a:t>
          </a:r>
          <a:r>
            <a:rPr lang="en-IN" sz="2500" kern="1200"/>
            <a:t>[</a:t>
          </a:r>
          <a:r>
            <a:rPr lang="en-IN" sz="2500" kern="1200" err="1"/>
            <a:t>i</a:t>
          </a:r>
          <a:r>
            <a:rPr lang="en-IN" sz="2500" kern="1200"/>
            <a:t>][…] ≠ 0, else </a:t>
          </a:r>
          <a:r>
            <a:rPr lang="en-IN" sz="2500" kern="1200">
              <a:solidFill>
                <a:srgbClr val="0070C0"/>
              </a:solidFill>
            </a:rPr>
            <a:t>true</a:t>
          </a:r>
        </a:p>
      </dsp:txBody>
      <dsp:txXfrm>
        <a:off x="2005747" y="54617"/>
        <a:ext cx="7323309" cy="1092349"/>
      </dsp:txXfrm>
    </dsp:sp>
    <dsp:sp modelId="{FB3FD467-4EE6-4637-8B4A-E69AA7442FB7}">
      <dsp:nvSpPr>
        <dsp:cNvPr id="0" name=""/>
        <dsp:cNvSpPr/>
      </dsp:nvSpPr>
      <dsp:spPr>
        <a:xfrm>
          <a:off x="1865811" y="1146966"/>
          <a:ext cx="74632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CD7D9-8E46-458C-ACD6-14B650FB10F0}">
      <dsp:nvSpPr>
        <dsp:cNvPr id="0" name=""/>
        <dsp:cNvSpPr/>
      </dsp:nvSpPr>
      <dsp:spPr>
        <a:xfrm>
          <a:off x="0" y="1202758"/>
          <a:ext cx="9329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DE649-9ECC-4B74-A61E-9E1C094322AE}">
      <dsp:nvSpPr>
        <dsp:cNvPr id="0" name=""/>
        <dsp:cNvSpPr/>
      </dsp:nvSpPr>
      <dsp:spPr>
        <a:xfrm>
          <a:off x="0" y="1202758"/>
          <a:ext cx="1865811" cy="1202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Find an </a:t>
          </a:r>
          <a:r>
            <a:rPr lang="en-IN" sz="3300" i="1" kern="1200" err="1"/>
            <a:t>i</a:t>
          </a:r>
          <a:r>
            <a:rPr lang="en-IN" sz="3300" kern="1200"/>
            <a:t> such that</a:t>
          </a:r>
        </a:p>
      </dsp:txBody>
      <dsp:txXfrm>
        <a:off x="0" y="1202758"/>
        <a:ext cx="1865811" cy="1202758"/>
      </dsp:txXfrm>
    </dsp:sp>
    <dsp:sp modelId="{F8ABDBBA-1212-4EE7-BB01-09334E8D4951}">
      <dsp:nvSpPr>
        <dsp:cNvPr id="0" name=""/>
        <dsp:cNvSpPr/>
      </dsp:nvSpPr>
      <dsp:spPr>
        <a:xfrm>
          <a:off x="2005747" y="1257375"/>
          <a:ext cx="7323309" cy="1092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/>
            <a:t>(</a:t>
          </a:r>
          <a:r>
            <a:rPr lang="en-IN" sz="2500" kern="1200">
              <a:solidFill>
                <a:srgbClr val="00B050"/>
              </a:solidFill>
            </a:rPr>
            <a:t>done</a:t>
          </a:r>
          <a:r>
            <a:rPr lang="en-IN" sz="2500" kern="1200"/>
            <a:t>[</a:t>
          </a:r>
          <a:r>
            <a:rPr lang="en-IN" sz="2500" kern="1200" err="1"/>
            <a:t>i</a:t>
          </a:r>
          <a:r>
            <a:rPr lang="en-IN" sz="2500" kern="1200"/>
            <a:t>] == </a:t>
          </a:r>
          <a:r>
            <a:rPr lang="en-IN" sz="2500" kern="1200">
              <a:solidFill>
                <a:srgbClr val="FF0000"/>
              </a:solidFill>
            </a:rPr>
            <a:t>false</a:t>
          </a:r>
          <a:r>
            <a:rPr lang="en-IN" sz="2500" kern="1200"/>
            <a:t>) &amp;&amp; (r</a:t>
          </a: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n-IN" sz="2500" b="0" i="0" kern="1200" smtClean="0">
                  <a:latin typeface="Cambria Math" panose="02040503050406030204" pitchFamily="18" charset="0"/>
                </a:rPr>
                <m:t>eqs</m:t>
              </m:r>
              <m:d>
                <m:dPr>
                  <m:begChr m:val="["/>
                  <m:endChr m:val="]"/>
                  <m:ctrlPr>
                    <a:rPr lang="en-IN" sz="25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m:rPr>
                      <m:sty m:val="p"/>
                    </m:rPr>
                    <a:rPr lang="en-IN" sz="2500" b="0" i="0" kern="1200" smtClean="0">
                      <a:latin typeface="Cambria Math" panose="02040503050406030204" pitchFamily="18" charset="0"/>
                    </a:rPr>
                    <m:t>i</m:t>
                  </m:r>
                </m:e>
              </m:d>
              <m:r>
                <a:rPr lang="en-IN" sz="2500" b="0" i="0" kern="1200" smtClean="0">
                  <a:latin typeface="Cambria Math" panose="02040503050406030204" pitchFamily="18" charset="0"/>
                </a:rPr>
                <m:t>[…]</m:t>
              </m:r>
              <m:r>
                <a:rPr lang="en-IN" sz="2500" b="0" i="1" kern="1200" smtClean="0">
                  <a:latin typeface="Cambria Math" panose="02040503050406030204" pitchFamily="18" charset="0"/>
                </a:rPr>
                <m:t>≤ </m:t>
              </m:r>
            </m:oMath>
          </a14:m>
          <a:r>
            <a:rPr lang="en-IN" sz="2500" kern="1200" err="1"/>
            <a:t>cur_cnt</a:t>
          </a:r>
          <a:r>
            <a:rPr lang="en-IN" sz="2500" kern="1200"/>
            <a:t>)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/>
            <a:t>If such an </a:t>
          </a:r>
          <a:r>
            <a:rPr lang="en-IN" sz="2500" i="1" kern="1200" err="1"/>
            <a:t>i</a:t>
          </a:r>
          <a:r>
            <a:rPr lang="en-IN" sz="2500" kern="1200"/>
            <a:t> </a:t>
          </a:r>
          <a:r>
            <a:rPr lang="en-IN" sz="2500" kern="1200">
              <a:solidFill>
                <a:schemeClr val="accent2">
                  <a:lumMod val="50000"/>
                </a:schemeClr>
              </a:solidFill>
            </a:rPr>
            <a:t>cannot</a:t>
          </a:r>
          <a:r>
            <a:rPr lang="en-IN" sz="2500" kern="1200"/>
            <a:t> be found, </a:t>
          </a:r>
          <a:r>
            <a:rPr lang="en-IN" sz="2500" kern="1200">
              <a:solidFill>
                <a:srgbClr val="0070C0"/>
              </a:solidFill>
            </a:rPr>
            <a:t>jump</a:t>
          </a:r>
          <a:r>
            <a:rPr lang="en-IN" sz="2500" kern="1200"/>
            <a:t> to the last step</a:t>
          </a:r>
        </a:p>
      </dsp:txBody>
      <dsp:txXfrm>
        <a:off x="2005747" y="1257375"/>
        <a:ext cx="7323309" cy="1092349"/>
      </dsp:txXfrm>
    </dsp:sp>
    <dsp:sp modelId="{069AD398-60FA-416B-9503-84387BA4DFD1}">
      <dsp:nvSpPr>
        <dsp:cNvPr id="0" name=""/>
        <dsp:cNvSpPr/>
      </dsp:nvSpPr>
      <dsp:spPr>
        <a:xfrm>
          <a:off x="1865811" y="2349724"/>
          <a:ext cx="74632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94DEC3-B545-4C00-86EC-5181638CB5D2}">
      <dsp:nvSpPr>
        <dsp:cNvPr id="0" name=""/>
        <dsp:cNvSpPr/>
      </dsp:nvSpPr>
      <dsp:spPr>
        <a:xfrm>
          <a:off x="0" y="2405517"/>
          <a:ext cx="9329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92520-D407-451C-8EEA-930A6ACCE883}">
      <dsp:nvSpPr>
        <dsp:cNvPr id="0" name=""/>
        <dsp:cNvSpPr/>
      </dsp:nvSpPr>
      <dsp:spPr>
        <a:xfrm>
          <a:off x="0" y="2405517"/>
          <a:ext cx="1865811" cy="1202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Update</a:t>
          </a:r>
        </a:p>
      </dsp:txBody>
      <dsp:txXfrm>
        <a:off x="0" y="2405517"/>
        <a:ext cx="1865811" cy="1202758"/>
      </dsp:txXfrm>
    </dsp:sp>
    <dsp:sp modelId="{FCA5673B-5AE1-46BA-A1E2-F038C039EE71}">
      <dsp:nvSpPr>
        <dsp:cNvPr id="0" name=""/>
        <dsp:cNvSpPr/>
      </dsp:nvSpPr>
      <dsp:spPr>
        <a:xfrm>
          <a:off x="2005747" y="2433471"/>
          <a:ext cx="7323309" cy="559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err="1"/>
            <a:t>cur_cnt</a:t>
          </a:r>
          <a:r>
            <a:rPr lang="en-IN" sz="2500" kern="1200"/>
            <a:t> = </a:t>
          </a:r>
          <a:r>
            <a:rPr lang="en-IN" sz="2500" kern="1200" err="1"/>
            <a:t>cur_cnt</a:t>
          </a:r>
          <a:r>
            <a:rPr lang="en-IN" sz="2500" kern="1200"/>
            <a:t> + </a:t>
          </a:r>
          <a:r>
            <a:rPr lang="en-IN" sz="2500" kern="1200" err="1"/>
            <a:t>acq</a:t>
          </a:r>
          <a:r>
            <a:rPr lang="en-IN" sz="2500" kern="1200"/>
            <a:t>[</a:t>
          </a:r>
          <a:r>
            <a:rPr lang="en-IN" sz="2500" kern="1200" err="1"/>
            <a:t>i</a:t>
          </a:r>
          <a:r>
            <a:rPr lang="en-IN" sz="2500" kern="1200"/>
            <a:t>][…]</a:t>
          </a:r>
        </a:p>
      </dsp:txBody>
      <dsp:txXfrm>
        <a:off x="2005747" y="2433471"/>
        <a:ext cx="7323309" cy="559094"/>
      </dsp:txXfrm>
    </dsp:sp>
    <dsp:sp modelId="{0EA93F67-86E2-4357-954F-790A0B49A35A}">
      <dsp:nvSpPr>
        <dsp:cNvPr id="0" name=""/>
        <dsp:cNvSpPr/>
      </dsp:nvSpPr>
      <dsp:spPr>
        <a:xfrm>
          <a:off x="1865811" y="2992566"/>
          <a:ext cx="74632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5A75B-99F8-4DAF-ACEC-8D96D19B6BC9}">
      <dsp:nvSpPr>
        <dsp:cNvPr id="0" name=""/>
        <dsp:cNvSpPr/>
      </dsp:nvSpPr>
      <dsp:spPr>
        <a:xfrm>
          <a:off x="2005747" y="3020521"/>
          <a:ext cx="7323309" cy="559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>
              <a:solidFill>
                <a:srgbClr val="00B050"/>
              </a:solidFill>
            </a:rPr>
            <a:t>done</a:t>
          </a:r>
          <a:r>
            <a:rPr lang="en-IN" sz="2500" kern="1200"/>
            <a:t>[</a:t>
          </a:r>
          <a:r>
            <a:rPr lang="en-IN" sz="2500" kern="1200" err="1"/>
            <a:t>i</a:t>
          </a:r>
          <a:r>
            <a:rPr lang="en-IN" sz="2500" kern="1200"/>
            <a:t>] = </a:t>
          </a:r>
          <a:r>
            <a:rPr lang="en-IN" sz="2500" kern="1200">
              <a:solidFill>
                <a:srgbClr val="0070C0"/>
              </a:solidFill>
            </a:rPr>
            <a:t>true</a:t>
          </a:r>
        </a:p>
      </dsp:txBody>
      <dsp:txXfrm>
        <a:off x="2005747" y="3020521"/>
        <a:ext cx="7323309" cy="559094"/>
      </dsp:txXfrm>
    </dsp:sp>
    <dsp:sp modelId="{B5B735D4-413D-4438-8301-D2BCB345E789}">
      <dsp:nvSpPr>
        <dsp:cNvPr id="0" name=""/>
        <dsp:cNvSpPr/>
      </dsp:nvSpPr>
      <dsp:spPr>
        <a:xfrm>
          <a:off x="1865811" y="3579616"/>
          <a:ext cx="74632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39DFCE-4173-44A2-8EF8-B9426B4207D0}">
      <dsp:nvSpPr>
        <dsp:cNvPr id="0" name=""/>
        <dsp:cNvSpPr/>
      </dsp:nvSpPr>
      <dsp:spPr>
        <a:xfrm>
          <a:off x="0" y="3608275"/>
          <a:ext cx="9329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7A9D6-5D4A-4A92-91A2-5176CA347F8A}">
      <dsp:nvSpPr>
        <dsp:cNvPr id="0" name=""/>
        <dsp:cNvSpPr/>
      </dsp:nvSpPr>
      <dsp:spPr>
        <a:xfrm>
          <a:off x="0" y="3608275"/>
          <a:ext cx="1865811" cy="1202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Deadlock check</a:t>
          </a:r>
        </a:p>
      </dsp:txBody>
      <dsp:txXfrm>
        <a:off x="0" y="3608275"/>
        <a:ext cx="1865811" cy="1202758"/>
      </dsp:txXfrm>
    </dsp:sp>
    <dsp:sp modelId="{166E3319-526B-44EF-B5E0-DDBB9EFEB013}">
      <dsp:nvSpPr>
        <dsp:cNvPr id="0" name=""/>
        <dsp:cNvSpPr/>
      </dsp:nvSpPr>
      <dsp:spPr>
        <a:xfrm>
          <a:off x="2005747" y="3662892"/>
          <a:ext cx="7323309" cy="1092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/>
            <a:t>If </a:t>
          </a:r>
          <a14:m xmlns:a14="http://schemas.microsoft.com/office/drawing/2010/main">
            <m:oMath xmlns:m="http://schemas.openxmlformats.org/officeDocument/2006/math">
              <m:r>
                <a:rPr lang="en-IN" sz="2500" b="0" i="1" kern="1200" smtClean="0">
                  <a:latin typeface="Cambria Math" panose="02040503050406030204" pitchFamily="18" charset="0"/>
                </a:rPr>
                <m:t>∀</m:t>
              </m:r>
              <m:r>
                <a:rPr lang="en-IN" sz="2500" b="0" i="1" kern="1200" smtClean="0">
                  <a:latin typeface="Cambria Math" panose="02040503050406030204" pitchFamily="18" charset="0"/>
                </a:rPr>
                <m:t>𝑖</m:t>
              </m:r>
              <m:r>
                <a:rPr lang="en-IN" sz="2500" b="0" i="1" kern="1200" smtClean="0">
                  <a:latin typeface="Cambria Math" panose="02040503050406030204" pitchFamily="18" charset="0"/>
                </a:rPr>
                <m:t>,  </m:t>
              </m:r>
              <m:r>
                <a:rPr lang="en-IN" sz="2500" b="0" i="1" kern="1200" smtClean="0">
                  <a:solidFill>
                    <a:srgbClr val="00B050"/>
                  </a:solidFill>
                  <a:latin typeface="Cambria Math" panose="02040503050406030204" pitchFamily="18" charset="0"/>
                </a:rPr>
                <m:t>𝑑𝑜𝑛𝑒</m:t>
              </m:r>
              <m:d>
                <m:dPr>
                  <m:begChr m:val="["/>
                  <m:endChr m:val="]"/>
                  <m:ctrlPr>
                    <a:rPr lang="en-IN" sz="25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IN" sz="2500" b="0" i="1" kern="1200" smtClean="0">
                      <a:latin typeface="Cambria Math" panose="02040503050406030204" pitchFamily="18" charset="0"/>
                    </a:rPr>
                    <m:t>𝑖</m:t>
                  </m:r>
                </m:e>
              </m:d>
              <m:r>
                <a:rPr lang="en-IN" sz="2500" b="0" i="1" kern="1200" smtClean="0">
                  <a:latin typeface="Cambria Math" panose="02040503050406030204" pitchFamily="18" charset="0"/>
                </a:rPr>
                <m:t>==</m:t>
              </m:r>
              <m:r>
                <a:rPr lang="en-IN" sz="2500" b="0" i="1" kern="1200" smtClean="0">
                  <a:solidFill>
                    <a:srgbClr val="0070C0"/>
                  </a:solidFill>
                  <a:latin typeface="Cambria Math" panose="02040503050406030204" pitchFamily="18" charset="0"/>
                </a:rPr>
                <m:t>𝑡𝑟𝑢𝑒</m:t>
              </m:r>
              <m:r>
                <a:rPr lang="en-IN" sz="2500" b="0" i="1" kern="1200" smtClean="0">
                  <a:latin typeface="Cambria Math" panose="02040503050406030204" pitchFamily="18" charset="0"/>
                </a:rPr>
                <m:t>  </m:t>
              </m:r>
            </m:oMath>
          </a14:m>
          <a:r>
            <a:rPr lang="en-IN" sz="2500" kern="1200">
              <a:sym typeface="Wingdings" panose="05000000000000000000" pitchFamily="2" charset="2"/>
            </a:rPr>
            <a:t> </a:t>
          </a:r>
          <a:r>
            <a:rPr lang="en-IN" sz="2500" kern="1200">
              <a:solidFill>
                <a:srgbClr val="C00000"/>
              </a:solidFill>
              <a:sym typeface="Wingdings" panose="05000000000000000000" pitchFamily="2" charset="2"/>
            </a:rPr>
            <a:t>NO deadlock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>
              <a:sym typeface="Wingdings" panose="05000000000000000000" pitchFamily="2" charset="2"/>
            </a:rPr>
            <a:t>Else </a:t>
          </a:r>
          <a:r>
            <a:rPr lang="en-IN" sz="2500" kern="1200">
              <a:solidFill>
                <a:srgbClr val="FF0000"/>
              </a:solidFill>
              <a:sym typeface="Wingdings" panose="05000000000000000000" pitchFamily="2" charset="2"/>
            </a:rPr>
            <a:t>Deadlock</a:t>
          </a:r>
          <a:endParaRPr lang="en-IN" sz="2500" kern="1200">
            <a:solidFill>
              <a:srgbClr val="FF0000"/>
            </a:solidFill>
          </a:endParaRPr>
        </a:p>
      </dsp:txBody>
      <dsp:txXfrm>
        <a:off x="2005747" y="3662892"/>
        <a:ext cx="7323309" cy="1092349"/>
      </dsp:txXfrm>
    </dsp:sp>
    <dsp:sp modelId="{EAE3FC21-F74A-4E72-9EAB-DA8BE6E24E8A}">
      <dsp:nvSpPr>
        <dsp:cNvPr id="0" name=""/>
        <dsp:cNvSpPr/>
      </dsp:nvSpPr>
      <dsp:spPr>
        <a:xfrm>
          <a:off x="1865811" y="4755241"/>
          <a:ext cx="74632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5E29C-33FB-4762-8FB4-3F8017BAC536}">
      <dsp:nvSpPr>
        <dsp:cNvPr id="0" name=""/>
        <dsp:cNvSpPr/>
      </dsp:nvSpPr>
      <dsp:spPr>
        <a:xfrm>
          <a:off x="-4984339" y="-763698"/>
          <a:ext cx="5936112" cy="5936112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F6720-DCD1-445D-9AF0-5BAD48331E7A}">
      <dsp:nvSpPr>
        <dsp:cNvPr id="0" name=""/>
        <dsp:cNvSpPr/>
      </dsp:nvSpPr>
      <dsp:spPr>
        <a:xfrm>
          <a:off x="612138" y="440871"/>
          <a:ext cx="9378374" cy="88174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988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err="1">
              <a:solidFill>
                <a:schemeClr val="tx1"/>
              </a:solidFill>
            </a:rPr>
            <a:t>sysctl_sched_latency</a:t>
          </a:r>
          <a:r>
            <a:rPr lang="en-US" sz="2600" kern="1200">
              <a:solidFill>
                <a:schemeClr val="tx1"/>
              </a:solidFill>
            </a:rPr>
            <a:t>: A period of task when all ready tasks run at least once. Referred to as a scheduling period.</a:t>
          </a:r>
        </a:p>
      </dsp:txBody>
      <dsp:txXfrm>
        <a:off x="612138" y="440871"/>
        <a:ext cx="9378374" cy="881743"/>
      </dsp:txXfrm>
    </dsp:sp>
    <dsp:sp modelId="{9C68838A-03E9-4D97-90D6-4EB4783E385E}">
      <dsp:nvSpPr>
        <dsp:cNvPr id="0" name=""/>
        <dsp:cNvSpPr/>
      </dsp:nvSpPr>
      <dsp:spPr>
        <a:xfrm>
          <a:off x="61049" y="330653"/>
          <a:ext cx="1102178" cy="11021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BA8739-FE68-4333-93E9-1A182F2B3CCD}">
      <dsp:nvSpPr>
        <dsp:cNvPr id="0" name=""/>
        <dsp:cNvSpPr/>
      </dsp:nvSpPr>
      <dsp:spPr>
        <a:xfrm>
          <a:off x="932652" y="1763486"/>
          <a:ext cx="9057860" cy="881743"/>
        </a:xfrm>
        <a:prstGeom prst="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988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err="1">
              <a:solidFill>
                <a:schemeClr val="tx1"/>
              </a:solidFill>
            </a:rPr>
            <a:t>sched_nr_latency</a:t>
          </a:r>
          <a:r>
            <a:rPr lang="en-US" sz="2600" kern="1200">
              <a:solidFill>
                <a:schemeClr val="tx1"/>
              </a:solidFill>
            </a:rPr>
            <a:t>: maximum number of runnable tasks that should be able to execute once</a:t>
          </a:r>
        </a:p>
      </dsp:txBody>
      <dsp:txXfrm>
        <a:off x="932652" y="1763486"/>
        <a:ext cx="9057860" cy="881743"/>
      </dsp:txXfrm>
    </dsp:sp>
    <dsp:sp modelId="{D85AE0E9-4F9C-40AD-A649-F900C1782758}">
      <dsp:nvSpPr>
        <dsp:cNvPr id="0" name=""/>
        <dsp:cNvSpPr/>
      </dsp:nvSpPr>
      <dsp:spPr>
        <a:xfrm>
          <a:off x="381563" y="1653268"/>
          <a:ext cx="1102178" cy="11021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DA81B6-F889-48B9-93A5-B51B6D4876A8}">
      <dsp:nvSpPr>
        <dsp:cNvPr id="0" name=""/>
        <dsp:cNvSpPr/>
      </dsp:nvSpPr>
      <dsp:spPr>
        <a:xfrm>
          <a:off x="612138" y="3086100"/>
          <a:ext cx="9378374" cy="881743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988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err="1">
              <a:solidFill>
                <a:schemeClr val="tx1"/>
              </a:solidFill>
            </a:rPr>
            <a:t>sysctl_sched_min_granularity</a:t>
          </a:r>
          <a:r>
            <a:rPr lang="en-US" sz="2600" kern="1200">
              <a:solidFill>
                <a:schemeClr val="tx1"/>
              </a:solidFill>
            </a:rPr>
            <a:t>: The minimum amount of time that a task needs to run in a scheduling period.</a:t>
          </a:r>
        </a:p>
      </dsp:txBody>
      <dsp:txXfrm>
        <a:off x="612138" y="3086100"/>
        <a:ext cx="9378374" cy="881743"/>
      </dsp:txXfrm>
    </dsp:sp>
    <dsp:sp modelId="{D7554384-17DD-4542-842F-1DD4A45BDF1A}">
      <dsp:nvSpPr>
        <dsp:cNvPr id="0" name=""/>
        <dsp:cNvSpPr/>
      </dsp:nvSpPr>
      <dsp:spPr>
        <a:xfrm>
          <a:off x="61049" y="2975882"/>
          <a:ext cx="1102178" cy="11021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B5E3-DE9C-47EF-82FE-05C5907D6100}">
      <dsp:nvSpPr>
        <dsp:cNvPr id="0" name=""/>
        <dsp:cNvSpPr/>
      </dsp:nvSpPr>
      <dsp:spPr>
        <a:xfrm>
          <a:off x="0" y="87312"/>
          <a:ext cx="9677400" cy="6048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9FD98-D1CA-4B1A-B1A7-B1814452AC9C}">
      <dsp:nvSpPr>
        <dsp:cNvPr id="0" name=""/>
        <dsp:cNvSpPr/>
      </dsp:nvSpPr>
      <dsp:spPr>
        <a:xfrm>
          <a:off x="953223" y="4584884"/>
          <a:ext cx="222580" cy="222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DFD20-7B82-4415-8386-C7E493C0566C}">
      <dsp:nvSpPr>
        <dsp:cNvPr id="0" name=""/>
        <dsp:cNvSpPr/>
      </dsp:nvSpPr>
      <dsp:spPr>
        <a:xfrm>
          <a:off x="1341839" y="4648195"/>
          <a:ext cx="2166990" cy="143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41" tIns="0" rIns="0" bIns="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n-lt"/>
            </a:rPr>
            <a:t>Synchronization Basics (User Space)</a:t>
          </a:r>
        </a:p>
      </dsp:txBody>
      <dsp:txXfrm>
        <a:off x="1341839" y="4648195"/>
        <a:ext cx="2166990" cy="1439513"/>
      </dsp:txXfrm>
    </dsp:sp>
    <dsp:sp modelId="{B58CFBD5-FBA2-4D6C-9E8E-E1D20BEEF1B1}">
      <dsp:nvSpPr>
        <dsp:cNvPr id="0" name=""/>
        <dsp:cNvSpPr/>
      </dsp:nvSpPr>
      <dsp:spPr>
        <a:xfrm>
          <a:off x="2525801" y="3178032"/>
          <a:ext cx="387096" cy="387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D305B-A208-4049-84AB-37B90F200D48}">
      <dsp:nvSpPr>
        <dsp:cNvPr id="0" name=""/>
        <dsp:cNvSpPr/>
      </dsp:nvSpPr>
      <dsp:spPr>
        <a:xfrm>
          <a:off x="2719349" y="3371580"/>
          <a:ext cx="2032254" cy="2764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14" tIns="0" rIns="0" bIns="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lt"/>
            </a:rPr>
            <a:t>Synchronization in the Kernel</a:t>
          </a:r>
        </a:p>
      </dsp:txBody>
      <dsp:txXfrm>
        <a:off x="2719349" y="3371580"/>
        <a:ext cx="2032254" cy="2764107"/>
      </dsp:txXfrm>
    </dsp:sp>
    <dsp:sp modelId="{4BC0FF33-AB77-4DD1-9167-C13052AE7613}">
      <dsp:nvSpPr>
        <dsp:cNvPr id="0" name=""/>
        <dsp:cNvSpPr/>
      </dsp:nvSpPr>
      <dsp:spPr>
        <a:xfrm>
          <a:off x="4533861" y="2141340"/>
          <a:ext cx="512902" cy="512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6FD5E-61BB-4884-9B40-37CA3093AD31}">
      <dsp:nvSpPr>
        <dsp:cNvPr id="0" name=""/>
        <dsp:cNvSpPr/>
      </dsp:nvSpPr>
      <dsp:spPr>
        <a:xfrm>
          <a:off x="4790313" y="2397791"/>
          <a:ext cx="2032254" cy="3737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776" tIns="0" rIns="0" bIns="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lt"/>
            </a:rPr>
            <a:t>Scheduling</a:t>
          </a:r>
        </a:p>
      </dsp:txBody>
      <dsp:txXfrm>
        <a:off x="4790313" y="2397791"/>
        <a:ext cx="2032254" cy="3737895"/>
      </dsp:txXfrm>
    </dsp:sp>
    <dsp:sp modelId="{66B1B819-5FE3-4700-85F7-F9A267928054}">
      <dsp:nvSpPr>
        <dsp:cNvPr id="0" name=""/>
        <dsp:cNvSpPr/>
      </dsp:nvSpPr>
      <dsp:spPr>
        <a:xfrm>
          <a:off x="6720954" y="1455454"/>
          <a:ext cx="687095" cy="687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22F8D-ADD1-4918-A76D-808B9EB094DC}">
      <dsp:nvSpPr>
        <dsp:cNvPr id="0" name=""/>
        <dsp:cNvSpPr/>
      </dsp:nvSpPr>
      <dsp:spPr>
        <a:xfrm>
          <a:off x="7064502" y="1799002"/>
          <a:ext cx="2032254" cy="4336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078" tIns="0" rIns="0" bIns="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lt"/>
            </a:rPr>
            <a:t>Real Time Scheduling with Dependences</a:t>
          </a:r>
        </a:p>
      </dsp:txBody>
      <dsp:txXfrm>
        <a:off x="7064502" y="1799002"/>
        <a:ext cx="2032254" cy="433668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FB7FD-19D4-42AA-86C2-F0126D34A43C}">
      <dsp:nvSpPr>
        <dsp:cNvPr id="0" name=""/>
        <dsp:cNvSpPr/>
      </dsp:nvSpPr>
      <dsp:spPr>
        <a:xfrm>
          <a:off x="0" y="59403"/>
          <a:ext cx="9836912" cy="671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/>
            <a:t>Soft real-time system: Video processing</a:t>
          </a:r>
        </a:p>
      </dsp:txBody>
      <dsp:txXfrm>
        <a:off x="32784" y="92187"/>
        <a:ext cx="9771344" cy="606012"/>
      </dsp:txXfrm>
    </dsp:sp>
    <dsp:sp modelId="{4B9A938C-D71A-4C94-B07D-C72A743C26C0}">
      <dsp:nvSpPr>
        <dsp:cNvPr id="0" name=""/>
        <dsp:cNvSpPr/>
      </dsp:nvSpPr>
      <dsp:spPr>
        <a:xfrm>
          <a:off x="0" y="730983"/>
          <a:ext cx="9836912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322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200" kern="1200"/>
            <a:t>If a task misses its </a:t>
          </a:r>
          <a:r>
            <a:rPr lang="en-IN" sz="2200" kern="1200">
              <a:solidFill>
                <a:srgbClr val="0070C0"/>
              </a:solidFill>
            </a:rPr>
            <a:t>deadline</a:t>
          </a:r>
          <a:r>
            <a:rPr lang="en-IN" sz="2200" kern="1200"/>
            <a:t>, its utility reduces, does not become zero.</a:t>
          </a:r>
        </a:p>
      </dsp:txBody>
      <dsp:txXfrm>
        <a:off x="0" y="730983"/>
        <a:ext cx="9836912" cy="463680"/>
      </dsp:txXfrm>
    </dsp:sp>
    <dsp:sp modelId="{053F0784-78BC-4723-9601-BD00F17439F2}">
      <dsp:nvSpPr>
        <dsp:cNvPr id="0" name=""/>
        <dsp:cNvSpPr/>
      </dsp:nvSpPr>
      <dsp:spPr>
        <a:xfrm>
          <a:off x="0" y="1194663"/>
          <a:ext cx="9836912" cy="6715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/>
            <a:t>Firm real-time system: ATM machine</a:t>
          </a:r>
        </a:p>
      </dsp:txBody>
      <dsp:txXfrm>
        <a:off x="32784" y="1227447"/>
        <a:ext cx="9771344" cy="606012"/>
      </dsp:txXfrm>
    </dsp:sp>
    <dsp:sp modelId="{6449B800-6C2E-4459-80BD-423EB3A3CF6B}">
      <dsp:nvSpPr>
        <dsp:cNvPr id="0" name=""/>
        <dsp:cNvSpPr/>
      </dsp:nvSpPr>
      <dsp:spPr>
        <a:xfrm>
          <a:off x="0" y="1866243"/>
          <a:ext cx="9836912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322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200" kern="1200"/>
            <a:t>Missing a few deadlines is </a:t>
          </a:r>
          <a:r>
            <a:rPr lang="en-IN" sz="2200" kern="1200">
              <a:solidFill>
                <a:srgbClr val="00B050"/>
              </a:solidFill>
            </a:rPr>
            <a:t>acceptable</a:t>
          </a:r>
          <a:r>
            <a:rPr lang="en-IN" sz="2200" kern="1200"/>
            <a:t>. Even though the utility is </a:t>
          </a:r>
          <a:r>
            <a:rPr lang="en-IN" sz="2200" kern="1200">
              <a:solidFill>
                <a:srgbClr val="FF0000"/>
              </a:solidFill>
            </a:rPr>
            <a:t>zero</a:t>
          </a:r>
          <a:r>
            <a:rPr lang="en-IN" sz="2200" kern="1200"/>
            <a:t>, we will not have a total failure.</a:t>
          </a:r>
        </a:p>
      </dsp:txBody>
      <dsp:txXfrm>
        <a:off x="0" y="1866243"/>
        <a:ext cx="9836912" cy="695520"/>
      </dsp:txXfrm>
    </dsp:sp>
    <dsp:sp modelId="{7085833F-ECB8-4D04-9BE6-21B15DEE08C4}">
      <dsp:nvSpPr>
        <dsp:cNvPr id="0" name=""/>
        <dsp:cNvSpPr/>
      </dsp:nvSpPr>
      <dsp:spPr>
        <a:xfrm>
          <a:off x="0" y="2561763"/>
          <a:ext cx="9836912" cy="6715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/>
            <a:t>Hard real-time system: A missile</a:t>
          </a:r>
        </a:p>
      </dsp:txBody>
      <dsp:txXfrm>
        <a:off x="32784" y="2594547"/>
        <a:ext cx="9771344" cy="606012"/>
      </dsp:txXfrm>
    </dsp:sp>
    <dsp:sp modelId="{B93CF6E6-29F8-42D2-80FC-A6503F765E4E}">
      <dsp:nvSpPr>
        <dsp:cNvPr id="0" name=""/>
        <dsp:cNvSpPr/>
      </dsp:nvSpPr>
      <dsp:spPr>
        <a:xfrm>
          <a:off x="0" y="3233343"/>
          <a:ext cx="9836912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322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200" kern="1200"/>
            <a:t>No task can </a:t>
          </a:r>
          <a:r>
            <a:rPr lang="en-IN" sz="2200" kern="1200">
              <a:solidFill>
                <a:srgbClr val="C00000"/>
              </a:solidFill>
            </a:rPr>
            <a:t>miss</a:t>
          </a:r>
          <a:r>
            <a:rPr lang="en-IN" sz="2200" kern="1200"/>
            <a:t> its deadline</a:t>
          </a:r>
        </a:p>
      </dsp:txBody>
      <dsp:txXfrm>
        <a:off x="0" y="3233343"/>
        <a:ext cx="9836912" cy="463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20965-CABA-46BF-A17C-8168BB3450FF}">
      <dsp:nvSpPr>
        <dsp:cNvPr id="0" name=""/>
        <dsp:cNvSpPr/>
      </dsp:nvSpPr>
      <dsp:spPr>
        <a:xfrm>
          <a:off x="0" y="18475"/>
          <a:ext cx="10150067" cy="6715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Conflicting accesses by two threads</a:t>
          </a:r>
        </a:p>
      </dsp:txBody>
      <dsp:txXfrm>
        <a:off x="32784" y="51259"/>
        <a:ext cx="10084499" cy="606012"/>
      </dsp:txXfrm>
    </dsp:sp>
    <dsp:sp modelId="{EF32300E-99CD-472A-945E-85BFA3BC0C9F}">
      <dsp:nvSpPr>
        <dsp:cNvPr id="0" name=""/>
        <dsp:cNvSpPr/>
      </dsp:nvSpPr>
      <dsp:spPr>
        <a:xfrm>
          <a:off x="0" y="690055"/>
          <a:ext cx="10150067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265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At least one of the threads </a:t>
          </a:r>
          <a:r>
            <a:rPr lang="en-US" sz="2200" kern="1200">
              <a:solidFill>
                <a:srgbClr val="FF0000"/>
              </a:solidFill>
            </a:rPr>
            <a:t>writes</a:t>
          </a:r>
          <a:r>
            <a:rPr lang="en-US" sz="2200" kern="1200"/>
            <a:t> to the shared variable</a:t>
          </a:r>
        </a:p>
      </dsp:txBody>
      <dsp:txXfrm>
        <a:off x="0" y="690055"/>
        <a:ext cx="10150067" cy="463680"/>
      </dsp:txXfrm>
    </dsp:sp>
    <dsp:sp modelId="{BCF9CA94-AFBA-4D0D-9106-E6320535A4AF}">
      <dsp:nvSpPr>
        <dsp:cNvPr id="0" name=""/>
        <dsp:cNvSpPr/>
      </dsp:nvSpPr>
      <dsp:spPr>
        <a:xfrm>
          <a:off x="0" y="1153736"/>
          <a:ext cx="10150067" cy="67158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Concurrent accesses</a:t>
          </a:r>
        </a:p>
      </dsp:txBody>
      <dsp:txXfrm>
        <a:off x="32784" y="1186520"/>
        <a:ext cx="10084499" cy="606012"/>
      </dsp:txXfrm>
    </dsp:sp>
    <dsp:sp modelId="{F2ED82A1-5816-464F-81A1-C4AB09238BB2}">
      <dsp:nvSpPr>
        <dsp:cNvPr id="0" name=""/>
        <dsp:cNvSpPr/>
      </dsp:nvSpPr>
      <dsp:spPr>
        <a:xfrm>
          <a:off x="0" y="1825316"/>
          <a:ext cx="10150067" cy="1970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265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Both the accesses are happening roughly at the </a:t>
          </a:r>
          <a:r>
            <a:rPr lang="en-US" sz="2200" kern="1200">
              <a:solidFill>
                <a:srgbClr val="FF0000"/>
              </a:solidFill>
            </a:rPr>
            <a:t>same time</a:t>
          </a:r>
          <a:r>
            <a:rPr lang="en-US" sz="2200" kern="1200"/>
            <a:t>. There is a more precise </a:t>
          </a:r>
          <a:r>
            <a:rPr lang="en-US" sz="2200" kern="1200">
              <a:solidFill>
                <a:srgbClr val="00B050"/>
              </a:solidFill>
            </a:rPr>
            <a:t>definition</a:t>
          </a:r>
          <a:r>
            <a:rPr lang="en-US" sz="2200" kern="1200"/>
            <a:t> that uses the notion of </a:t>
          </a:r>
          <a:r>
            <a:rPr lang="en-US" sz="2200" kern="1200">
              <a:solidFill>
                <a:srgbClr val="7030A0"/>
              </a:solidFill>
            </a:rPr>
            <a:t>happens-before</a:t>
          </a:r>
          <a:r>
            <a:rPr lang="en-US" sz="2200" kern="1200"/>
            <a:t> relationships and lock-unlock relationships. Let </a:t>
          </a:r>
          <a:r>
            <a:rPr lang="en-US" sz="2200" i="1" kern="1200"/>
            <a:t>A </a:t>
          </a:r>
          <a:r>
            <a:rPr lang="en-US" sz="2200" i="0" kern="1200"/>
            <a:t>and </a:t>
          </a:r>
          <a:r>
            <a:rPr lang="en-US" sz="2200" i="1" kern="1200"/>
            <a:t>B</a:t>
          </a:r>
          <a:r>
            <a:rPr lang="en-US" sz="2200" i="0" kern="1200"/>
            <a:t> be memory access events.</a:t>
          </a:r>
          <a:r>
            <a:rPr lang="en-US" sz="2200" kern="1200"/>
            <a:t> </a:t>
          </a:r>
          <a:r>
            <a:rPr lang="en-US" sz="2200" i="1" kern="1200"/>
            <a:t>A </a:t>
          </a:r>
          <a:r>
            <a:rPr lang="en-US" sz="2200" i="0" kern="1200">
              <a:solidFill>
                <a:srgbClr val="C00000"/>
              </a:solidFill>
            </a:rPr>
            <a:t>happens before </a:t>
          </a:r>
          <a:r>
            <a:rPr lang="en-US" sz="2200" i="1" kern="1200"/>
            <a:t>B</a:t>
          </a:r>
          <a:r>
            <a:rPr lang="en-US" sz="2200" i="0" kern="1200"/>
            <a:t>, if </a:t>
          </a:r>
          <a:r>
            <a:rPr lang="en-US" sz="2200" i="1" kern="1200"/>
            <a:t>A </a:t>
          </a:r>
          <a:r>
            <a:rPr lang="en-US" sz="2200" i="0" kern="1200"/>
            <a:t>is a memory access in a critical section, then its lock is released and reacquired by the critical section that </a:t>
          </a:r>
          <a:r>
            <a:rPr lang="en-US" sz="2200" i="1" kern="1200"/>
            <a:t>B </a:t>
          </a:r>
          <a:r>
            <a:rPr lang="en-US" sz="2200" i="0" kern="1200"/>
            <a:t>is a part of. Concurrent accesses do not have any happens-before relationships between them.</a:t>
          </a:r>
          <a:endParaRPr lang="en-US" sz="2200" kern="1200"/>
        </a:p>
      </dsp:txBody>
      <dsp:txXfrm>
        <a:off x="0" y="1825316"/>
        <a:ext cx="10150067" cy="1970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E288A-6C01-494E-83FF-C1531D9AD647}">
      <dsp:nvSpPr>
        <dsp:cNvPr id="0" name=""/>
        <dsp:cNvSpPr/>
      </dsp:nvSpPr>
      <dsp:spPr>
        <a:xfrm>
          <a:off x="0" y="392329"/>
          <a:ext cx="10875380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4050" tIns="458216" rIns="844050" bIns="156464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A </a:t>
          </a:r>
          <a:r>
            <a:rPr lang="en-US" sz="2200" kern="1200">
              <a:solidFill>
                <a:srgbClr val="C00000"/>
              </a:solidFill>
            </a:rPr>
            <a:t>thread</a:t>
          </a:r>
          <a:r>
            <a:rPr lang="en-US" sz="2200" kern="1200"/>
            <a:t> is holding on to a </a:t>
          </a:r>
          <a:r>
            <a:rPr lang="en-US" sz="2200" b="1" kern="1200">
              <a:solidFill>
                <a:srgbClr val="7030A0"/>
              </a:solidFill>
            </a:rPr>
            <a:t>lock</a:t>
          </a:r>
          <a:r>
            <a:rPr lang="en-US" sz="2200" kern="1200"/>
            <a:t> and waiting </a:t>
          </a:r>
          <a:r>
            <a:rPr lang="en-US" sz="22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for another one</a:t>
          </a:r>
          <a:r>
            <a:rPr lang="en-US" sz="2200" kern="1200"/>
            <a:t>.</a:t>
          </a:r>
        </a:p>
      </dsp:txBody>
      <dsp:txXfrm>
        <a:off x="0" y="392329"/>
        <a:ext cx="10875380" cy="935550"/>
      </dsp:txXfrm>
    </dsp:sp>
    <dsp:sp modelId="{863EDEFD-DE7A-46AD-9A0D-B75F07E88CEF}">
      <dsp:nvSpPr>
        <dsp:cNvPr id="0" name=""/>
        <dsp:cNvSpPr/>
      </dsp:nvSpPr>
      <dsp:spPr>
        <a:xfrm>
          <a:off x="543769" y="67609"/>
          <a:ext cx="7612766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744" tIns="0" rIns="28774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</a:rPr>
            <a:t>Hold and Wait</a:t>
          </a:r>
        </a:p>
      </dsp:txBody>
      <dsp:txXfrm>
        <a:off x="575472" y="99312"/>
        <a:ext cx="7549360" cy="586034"/>
      </dsp:txXfrm>
    </dsp:sp>
    <dsp:sp modelId="{F065B99F-2498-4BE4-B2AD-449D6536C591}">
      <dsp:nvSpPr>
        <dsp:cNvPr id="0" name=""/>
        <dsp:cNvSpPr/>
      </dsp:nvSpPr>
      <dsp:spPr>
        <a:xfrm>
          <a:off x="0" y="1771399"/>
          <a:ext cx="10875380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4050" tIns="458216" rIns="84405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The </a:t>
          </a:r>
          <a:r>
            <a:rPr lang="en-US" sz="2200" kern="1200">
              <a:solidFill>
                <a:srgbClr val="FF0000"/>
              </a:solidFill>
            </a:rPr>
            <a:t>lock</a:t>
          </a:r>
          <a:r>
            <a:rPr lang="en-US" sz="2200" kern="1200"/>
            <a:t> cannot be taken away from a </a:t>
          </a:r>
          <a:r>
            <a:rPr lang="en-US" sz="2200" kern="1200">
              <a:solidFill>
                <a:srgbClr val="C00000"/>
              </a:solidFill>
            </a:rPr>
            <a:t>thread</a:t>
          </a:r>
          <a:r>
            <a:rPr lang="en-US" sz="2200" kern="1200"/>
            <a:t>.</a:t>
          </a:r>
        </a:p>
      </dsp:txBody>
      <dsp:txXfrm>
        <a:off x="0" y="1771399"/>
        <a:ext cx="10875380" cy="935550"/>
      </dsp:txXfrm>
    </dsp:sp>
    <dsp:sp modelId="{C953B312-4F44-45D0-9FD1-F891658C26FB}">
      <dsp:nvSpPr>
        <dsp:cNvPr id="0" name=""/>
        <dsp:cNvSpPr/>
      </dsp:nvSpPr>
      <dsp:spPr>
        <a:xfrm>
          <a:off x="543769" y="1446679"/>
          <a:ext cx="7612766" cy="649440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744" tIns="0" rIns="28774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</a:rPr>
            <a:t>No preemption</a:t>
          </a:r>
        </a:p>
      </dsp:txBody>
      <dsp:txXfrm>
        <a:off x="575472" y="1478382"/>
        <a:ext cx="7549360" cy="586034"/>
      </dsp:txXfrm>
    </dsp:sp>
    <dsp:sp modelId="{CB16EF0D-D475-4F77-B578-A731FDD15741}">
      <dsp:nvSpPr>
        <dsp:cNvPr id="0" name=""/>
        <dsp:cNvSpPr/>
      </dsp:nvSpPr>
      <dsp:spPr>
        <a:xfrm>
          <a:off x="0" y="3150469"/>
          <a:ext cx="10875380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4050" tIns="458216" rIns="84405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A </a:t>
          </a:r>
          <a:r>
            <a:rPr lang="en-US" sz="2200" kern="1200">
              <a:solidFill>
                <a:srgbClr val="FF0000"/>
              </a:solidFill>
            </a:rPr>
            <a:t>lock</a:t>
          </a:r>
          <a:r>
            <a:rPr lang="en-US" sz="2200" kern="1200"/>
            <a:t> can be held by only a </a:t>
          </a:r>
          <a:r>
            <a:rPr lang="en-US" sz="2200" kern="1200">
              <a:solidFill>
                <a:srgbClr val="00B050"/>
              </a:solidFill>
            </a:rPr>
            <a:t>single</a:t>
          </a:r>
          <a:r>
            <a:rPr lang="en-US" sz="2200" kern="1200"/>
            <a:t> </a:t>
          </a:r>
          <a:r>
            <a:rPr lang="en-US" sz="2200" kern="1200">
              <a:solidFill>
                <a:srgbClr val="C00000"/>
              </a:solidFill>
            </a:rPr>
            <a:t>thread</a:t>
          </a:r>
          <a:r>
            <a:rPr lang="en-US" sz="2200" kern="1200"/>
            <a:t>.</a:t>
          </a:r>
        </a:p>
      </dsp:txBody>
      <dsp:txXfrm>
        <a:off x="0" y="3150469"/>
        <a:ext cx="10875380" cy="935550"/>
      </dsp:txXfrm>
    </dsp:sp>
    <dsp:sp modelId="{7116426C-1314-4FB3-BBF4-2910831DB21C}">
      <dsp:nvSpPr>
        <dsp:cNvPr id="0" name=""/>
        <dsp:cNvSpPr/>
      </dsp:nvSpPr>
      <dsp:spPr>
        <a:xfrm>
          <a:off x="543769" y="2825749"/>
          <a:ext cx="7612766" cy="649440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744" tIns="0" rIns="28774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</a:rPr>
            <a:t>Mutual exclusion</a:t>
          </a:r>
        </a:p>
      </dsp:txBody>
      <dsp:txXfrm>
        <a:off x="575472" y="2857452"/>
        <a:ext cx="7549360" cy="586034"/>
      </dsp:txXfrm>
    </dsp:sp>
    <dsp:sp modelId="{94F737FB-BCB2-49ED-B519-262ED1349C35}">
      <dsp:nvSpPr>
        <dsp:cNvPr id="0" name=""/>
        <dsp:cNvSpPr/>
      </dsp:nvSpPr>
      <dsp:spPr>
        <a:xfrm>
          <a:off x="0" y="4529539"/>
          <a:ext cx="10875380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4050" tIns="458216" rIns="84405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solidFill>
                <a:schemeClr val="tx1"/>
              </a:solidFill>
            </a:rPr>
            <a:t>Cyclic dependence between threads</a:t>
          </a:r>
        </a:p>
      </dsp:txBody>
      <dsp:txXfrm>
        <a:off x="0" y="4529539"/>
        <a:ext cx="10875380" cy="935550"/>
      </dsp:txXfrm>
    </dsp:sp>
    <dsp:sp modelId="{5C546525-3632-48D8-8C56-862610EF63B6}">
      <dsp:nvSpPr>
        <dsp:cNvPr id="0" name=""/>
        <dsp:cNvSpPr/>
      </dsp:nvSpPr>
      <dsp:spPr>
        <a:xfrm>
          <a:off x="543769" y="4204819"/>
          <a:ext cx="7612766" cy="64944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744" tIns="0" rIns="28774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</a:rPr>
            <a:t>Circular wait</a:t>
          </a:r>
        </a:p>
      </dsp:txBody>
      <dsp:txXfrm>
        <a:off x="575472" y="4236522"/>
        <a:ext cx="7549360" cy="586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E288A-6C01-494E-83FF-C1531D9AD647}">
      <dsp:nvSpPr>
        <dsp:cNvPr id="0" name=""/>
        <dsp:cNvSpPr/>
      </dsp:nvSpPr>
      <dsp:spPr>
        <a:xfrm>
          <a:off x="0" y="392670"/>
          <a:ext cx="11477262" cy="978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0763" tIns="479044" rIns="890763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Acquire all the locks at once, or acquire none at all.</a:t>
          </a:r>
        </a:p>
      </dsp:txBody>
      <dsp:txXfrm>
        <a:off x="0" y="392670"/>
        <a:ext cx="11477262" cy="978075"/>
      </dsp:txXfrm>
    </dsp:sp>
    <dsp:sp modelId="{863EDEFD-DE7A-46AD-9A0D-B75F07E88CEF}">
      <dsp:nvSpPr>
        <dsp:cNvPr id="0" name=""/>
        <dsp:cNvSpPr/>
      </dsp:nvSpPr>
      <dsp:spPr>
        <a:xfrm>
          <a:off x="573863" y="53190"/>
          <a:ext cx="8034084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669" tIns="0" rIns="30366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chemeClr val="tx1"/>
              </a:solidFill>
            </a:rPr>
            <a:t>Hold and Wait</a:t>
          </a:r>
        </a:p>
      </dsp:txBody>
      <dsp:txXfrm>
        <a:off x="607007" y="86334"/>
        <a:ext cx="7967796" cy="612672"/>
      </dsp:txXfrm>
    </dsp:sp>
    <dsp:sp modelId="{F065B99F-2498-4BE4-B2AD-449D6536C591}">
      <dsp:nvSpPr>
        <dsp:cNvPr id="0" name=""/>
        <dsp:cNvSpPr/>
      </dsp:nvSpPr>
      <dsp:spPr>
        <a:xfrm>
          <a:off x="0" y="1834426"/>
          <a:ext cx="11477262" cy="978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0763" tIns="479044" rIns="890763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Resources can be </a:t>
          </a:r>
          <a:r>
            <a:rPr lang="en-US" sz="2300" kern="1200">
              <a:solidFill>
                <a:srgbClr val="C00000"/>
              </a:solidFill>
            </a:rPr>
            <a:t>taken</a:t>
          </a:r>
          <a:r>
            <a:rPr lang="en-US" sz="2300" kern="1200"/>
            <a:t> away from threads.</a:t>
          </a:r>
        </a:p>
      </dsp:txBody>
      <dsp:txXfrm>
        <a:off x="0" y="1834426"/>
        <a:ext cx="11477262" cy="978075"/>
      </dsp:txXfrm>
    </dsp:sp>
    <dsp:sp modelId="{C953B312-4F44-45D0-9FD1-F891658C26FB}">
      <dsp:nvSpPr>
        <dsp:cNvPr id="0" name=""/>
        <dsp:cNvSpPr/>
      </dsp:nvSpPr>
      <dsp:spPr>
        <a:xfrm>
          <a:off x="573863" y="1494946"/>
          <a:ext cx="8034084" cy="678960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669" tIns="0" rIns="30366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chemeClr val="tx1"/>
              </a:solidFill>
            </a:rPr>
            <a:t>No preemption</a:t>
          </a:r>
        </a:p>
      </dsp:txBody>
      <dsp:txXfrm>
        <a:off x="607007" y="1528090"/>
        <a:ext cx="7967796" cy="612672"/>
      </dsp:txXfrm>
    </dsp:sp>
    <dsp:sp modelId="{CB16EF0D-D475-4F77-B578-A731FDD15741}">
      <dsp:nvSpPr>
        <dsp:cNvPr id="0" name=""/>
        <dsp:cNvSpPr/>
      </dsp:nvSpPr>
      <dsp:spPr>
        <a:xfrm>
          <a:off x="0" y="3276181"/>
          <a:ext cx="11477262" cy="978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0763" tIns="479044" rIns="890763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This is a basic property of a lock. This cannot be tampered with.</a:t>
          </a:r>
        </a:p>
      </dsp:txBody>
      <dsp:txXfrm>
        <a:off x="0" y="3276181"/>
        <a:ext cx="11477262" cy="978075"/>
      </dsp:txXfrm>
    </dsp:sp>
    <dsp:sp modelId="{7116426C-1314-4FB3-BBF4-2910831DB21C}">
      <dsp:nvSpPr>
        <dsp:cNvPr id="0" name=""/>
        <dsp:cNvSpPr/>
      </dsp:nvSpPr>
      <dsp:spPr>
        <a:xfrm>
          <a:off x="573863" y="2936701"/>
          <a:ext cx="8034084" cy="678960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669" tIns="0" rIns="30366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chemeClr val="tx1"/>
              </a:solidFill>
            </a:rPr>
            <a:t>Mutual exclusion</a:t>
          </a:r>
        </a:p>
      </dsp:txBody>
      <dsp:txXfrm>
        <a:off x="607007" y="2969845"/>
        <a:ext cx="7967796" cy="612672"/>
      </dsp:txXfrm>
    </dsp:sp>
    <dsp:sp modelId="{94F737FB-BCB2-49ED-B519-262ED1349C35}">
      <dsp:nvSpPr>
        <dsp:cNvPr id="0" name=""/>
        <dsp:cNvSpPr/>
      </dsp:nvSpPr>
      <dsp:spPr>
        <a:xfrm>
          <a:off x="0" y="4717936"/>
          <a:ext cx="11477262" cy="978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0763" tIns="479044" rIns="890763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>
              <a:solidFill>
                <a:srgbClr val="00B050"/>
              </a:solidFill>
            </a:rPr>
            <a:t>Design</a:t>
          </a:r>
          <a:r>
            <a:rPr lang="en-US" sz="2300" kern="1200">
              <a:solidFill>
                <a:schemeClr val="tx1"/>
              </a:solidFill>
            </a:rPr>
            <a:t> a protocol such that circular dependences will never form.</a:t>
          </a:r>
        </a:p>
      </dsp:txBody>
      <dsp:txXfrm>
        <a:off x="0" y="4717936"/>
        <a:ext cx="11477262" cy="978075"/>
      </dsp:txXfrm>
    </dsp:sp>
    <dsp:sp modelId="{5C546525-3632-48D8-8C56-862610EF63B6}">
      <dsp:nvSpPr>
        <dsp:cNvPr id="0" name=""/>
        <dsp:cNvSpPr/>
      </dsp:nvSpPr>
      <dsp:spPr>
        <a:xfrm>
          <a:off x="573863" y="4378456"/>
          <a:ext cx="8034084" cy="67896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669" tIns="0" rIns="30366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chemeClr val="tx1"/>
              </a:solidFill>
            </a:rPr>
            <a:t>Circular wait</a:t>
          </a:r>
        </a:p>
      </dsp:txBody>
      <dsp:txXfrm>
        <a:off x="607007" y="4411600"/>
        <a:ext cx="7967796" cy="612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E3047-05E1-449B-A3E0-A54A580E8C53}">
      <dsp:nvSpPr>
        <dsp:cNvPr id="0" name=""/>
        <dsp:cNvSpPr/>
      </dsp:nvSpPr>
      <dsp:spPr>
        <a:xfrm>
          <a:off x="0" y="383412"/>
          <a:ext cx="10098269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3738" tIns="458216" rIns="78373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solidFill>
                <a:schemeClr val="tx1"/>
              </a:solidFill>
            </a:rPr>
            <a:t>All the threads are </a:t>
          </a:r>
          <a:r>
            <a:rPr lang="en-US" sz="2200" kern="1200">
              <a:solidFill>
                <a:srgbClr val="FF0000"/>
              </a:solidFill>
            </a:rPr>
            <a:t>waiting</a:t>
          </a:r>
          <a:r>
            <a:rPr lang="en-US" sz="2200" kern="1200">
              <a:solidFill>
                <a:schemeClr val="tx1"/>
              </a:solidFill>
            </a:rPr>
            <a:t> on each other.</a:t>
          </a:r>
        </a:p>
      </dsp:txBody>
      <dsp:txXfrm>
        <a:off x="0" y="383412"/>
        <a:ext cx="10098269" cy="935550"/>
      </dsp:txXfrm>
    </dsp:sp>
    <dsp:sp modelId="{FF56EE12-2B4C-49B5-A42A-97DDADCF5ACC}">
      <dsp:nvSpPr>
        <dsp:cNvPr id="0" name=""/>
        <dsp:cNvSpPr/>
      </dsp:nvSpPr>
      <dsp:spPr>
        <a:xfrm>
          <a:off x="504913" y="58692"/>
          <a:ext cx="7068788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183" tIns="0" rIns="26718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</a:rPr>
            <a:t>Deadlocks</a:t>
          </a:r>
        </a:p>
      </dsp:txBody>
      <dsp:txXfrm>
        <a:off x="536616" y="90395"/>
        <a:ext cx="7005382" cy="586034"/>
      </dsp:txXfrm>
    </dsp:sp>
    <dsp:sp modelId="{E2458A1B-B89D-4DC2-81B6-A7AFCE0EED2B}">
      <dsp:nvSpPr>
        <dsp:cNvPr id="0" name=""/>
        <dsp:cNvSpPr/>
      </dsp:nvSpPr>
      <dsp:spPr>
        <a:xfrm>
          <a:off x="0" y="1762482"/>
          <a:ext cx="10098269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3738" tIns="458216" rIns="78373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solidFill>
                <a:schemeClr val="tx1"/>
              </a:solidFill>
            </a:rPr>
            <a:t>A thread </a:t>
          </a:r>
          <a:r>
            <a:rPr lang="en-US" sz="2200" kern="1200">
              <a:solidFill>
                <a:srgbClr val="C00000"/>
              </a:solidFill>
            </a:rPr>
            <a:t>waits</a:t>
          </a:r>
          <a:r>
            <a:rPr lang="en-US" sz="2200" kern="1200">
              <a:solidFill>
                <a:schemeClr val="tx1"/>
              </a:solidFill>
            </a:rPr>
            <a:t> indefinitely to get </a:t>
          </a:r>
          <a:r>
            <a:rPr lang="en-US" sz="2200" kern="1200">
              <a:solidFill>
                <a:srgbClr val="0070C0"/>
              </a:solidFill>
            </a:rPr>
            <a:t>access</a:t>
          </a:r>
          <a:r>
            <a:rPr lang="en-US" sz="2200" kern="1200">
              <a:solidFill>
                <a:schemeClr val="tx1"/>
              </a:solidFill>
            </a:rPr>
            <a:t> to the resource. Starvation freedom implies deadlock freedom (not the other way).</a:t>
          </a:r>
        </a:p>
      </dsp:txBody>
      <dsp:txXfrm>
        <a:off x="0" y="1762482"/>
        <a:ext cx="10098269" cy="1247400"/>
      </dsp:txXfrm>
    </dsp:sp>
    <dsp:sp modelId="{20160E3B-2290-40B8-BC7D-33CAB7C0A6EF}">
      <dsp:nvSpPr>
        <dsp:cNvPr id="0" name=""/>
        <dsp:cNvSpPr/>
      </dsp:nvSpPr>
      <dsp:spPr>
        <a:xfrm>
          <a:off x="504913" y="1437762"/>
          <a:ext cx="7068788" cy="649440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183" tIns="0" rIns="26718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</a:rPr>
            <a:t>Starvation</a:t>
          </a:r>
        </a:p>
      </dsp:txBody>
      <dsp:txXfrm>
        <a:off x="536616" y="1469465"/>
        <a:ext cx="7005382" cy="586034"/>
      </dsp:txXfrm>
    </dsp:sp>
    <dsp:sp modelId="{6C330ECF-DA89-4E49-BB88-784C4B6E6F1B}">
      <dsp:nvSpPr>
        <dsp:cNvPr id="0" name=""/>
        <dsp:cNvSpPr/>
      </dsp:nvSpPr>
      <dsp:spPr>
        <a:xfrm>
          <a:off x="0" y="3453402"/>
          <a:ext cx="10098269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3738" tIns="458216" rIns="78373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Threads keep </a:t>
          </a:r>
          <a:r>
            <a:rPr lang="en-US" sz="2200" kern="1200">
              <a:solidFill>
                <a:srgbClr val="0070C0"/>
              </a:solidFill>
            </a:rPr>
            <a:t>executing</a:t>
          </a:r>
          <a:r>
            <a:rPr lang="en-US" sz="2200" kern="1200"/>
            <a:t> instructions but nothing productive gets </a:t>
          </a:r>
          <a:r>
            <a:rPr lang="en-US" sz="2200" kern="1200">
              <a:solidFill>
                <a:srgbClr val="7030A0"/>
              </a:solidFill>
            </a:rPr>
            <a:t>done</a:t>
          </a:r>
          <a:r>
            <a:rPr lang="en-US" sz="2200" kern="1200"/>
            <a:t>.  </a:t>
          </a:r>
        </a:p>
      </dsp:txBody>
      <dsp:txXfrm>
        <a:off x="0" y="3453402"/>
        <a:ext cx="10098269" cy="935550"/>
      </dsp:txXfrm>
    </dsp:sp>
    <dsp:sp modelId="{041601C5-8B7A-4CD2-848D-85125133EEA1}">
      <dsp:nvSpPr>
        <dsp:cNvPr id="0" name=""/>
        <dsp:cNvSpPr/>
      </dsp:nvSpPr>
      <dsp:spPr>
        <a:xfrm>
          <a:off x="504913" y="3128682"/>
          <a:ext cx="7068788" cy="64944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183" tIns="0" rIns="26718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err="1"/>
            <a:t>Livelocks</a:t>
          </a:r>
          <a:endParaRPr lang="en-US" sz="2200" kern="1200"/>
        </a:p>
      </dsp:txBody>
      <dsp:txXfrm>
        <a:off x="536616" y="3160385"/>
        <a:ext cx="7005382" cy="5860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70F11-FD9F-42ED-AC06-06245E997071}">
      <dsp:nvSpPr>
        <dsp:cNvPr id="0" name=""/>
        <dsp:cNvSpPr/>
      </dsp:nvSpPr>
      <dsp:spPr>
        <a:xfrm>
          <a:off x="5619" y="348822"/>
          <a:ext cx="2874199" cy="49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Obstruction-free</a:t>
          </a:r>
        </a:p>
      </dsp:txBody>
      <dsp:txXfrm>
        <a:off x="5619" y="348822"/>
        <a:ext cx="2874199" cy="495000"/>
      </dsp:txXfrm>
    </dsp:sp>
    <dsp:sp modelId="{B103DFCC-F720-4B40-9421-303D211D09AC}">
      <dsp:nvSpPr>
        <dsp:cNvPr id="0" name=""/>
        <dsp:cNvSpPr/>
      </dsp:nvSpPr>
      <dsp:spPr>
        <a:xfrm>
          <a:off x="2879818" y="147728"/>
          <a:ext cx="574839" cy="8971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EFA07-3A1C-45B8-A798-B598BE7523D9}">
      <dsp:nvSpPr>
        <dsp:cNvPr id="0" name=""/>
        <dsp:cNvSpPr/>
      </dsp:nvSpPr>
      <dsp:spPr>
        <a:xfrm>
          <a:off x="3684594" y="147728"/>
          <a:ext cx="7817822" cy="897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If </a:t>
          </a:r>
          <a:r>
            <a:rPr lang="en-US" sz="2500" i="1" kern="1200"/>
            <a:t>n-1 </a:t>
          </a:r>
          <a:r>
            <a:rPr lang="en-US" sz="2500" i="0" kern="1200"/>
            <a:t>threads stop, then the </a:t>
          </a:r>
          <a:r>
            <a:rPr lang="en-US" sz="2500" i="1" kern="1200"/>
            <a:t>n</a:t>
          </a:r>
          <a:r>
            <a:rPr lang="en-US" sz="2500" i="1" kern="1200" baseline="30000"/>
            <a:t>th</a:t>
          </a:r>
          <a:r>
            <a:rPr lang="en-US" sz="2500" i="1" kern="1200"/>
            <a:t> </a:t>
          </a:r>
          <a:r>
            <a:rPr lang="en-US" sz="2500" i="0" kern="1200"/>
            <a:t>thread can finish in a bounded number of steps</a:t>
          </a:r>
          <a:endParaRPr lang="en-US" sz="2500" kern="1200"/>
        </a:p>
      </dsp:txBody>
      <dsp:txXfrm>
        <a:off x="3684594" y="147728"/>
        <a:ext cx="7817822" cy="897187"/>
      </dsp:txXfrm>
    </dsp:sp>
    <dsp:sp modelId="{1F3E25A1-4CFF-48F0-BD03-8F8A4819F246}">
      <dsp:nvSpPr>
        <dsp:cNvPr id="0" name=""/>
        <dsp:cNvSpPr/>
      </dsp:nvSpPr>
      <dsp:spPr>
        <a:xfrm>
          <a:off x="5619" y="1336010"/>
          <a:ext cx="2874199" cy="49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Lock-free</a:t>
          </a:r>
        </a:p>
      </dsp:txBody>
      <dsp:txXfrm>
        <a:off x="5619" y="1336010"/>
        <a:ext cx="2874199" cy="495000"/>
      </dsp:txXfrm>
    </dsp:sp>
    <dsp:sp modelId="{00312638-CB72-4B4D-97CF-2611A140FA21}">
      <dsp:nvSpPr>
        <dsp:cNvPr id="0" name=""/>
        <dsp:cNvSpPr/>
      </dsp:nvSpPr>
      <dsp:spPr>
        <a:xfrm>
          <a:off x="2879818" y="1134916"/>
          <a:ext cx="574839" cy="8971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289C1B-9CA9-498A-83F9-3F046E52FD7D}">
      <dsp:nvSpPr>
        <dsp:cNvPr id="0" name=""/>
        <dsp:cNvSpPr/>
      </dsp:nvSpPr>
      <dsp:spPr>
        <a:xfrm>
          <a:off x="3684594" y="1134916"/>
          <a:ext cx="7817822" cy="897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At any point of time, there is at least one thread that is going to complete in a bounded number of steps.</a:t>
          </a:r>
        </a:p>
      </dsp:txBody>
      <dsp:txXfrm>
        <a:off x="3684594" y="1134916"/>
        <a:ext cx="7817822" cy="897187"/>
      </dsp:txXfrm>
    </dsp:sp>
    <dsp:sp modelId="{D758EEAC-6FC5-46CF-AFDB-7E0CC7E8C6F6}">
      <dsp:nvSpPr>
        <dsp:cNvPr id="0" name=""/>
        <dsp:cNvSpPr/>
      </dsp:nvSpPr>
      <dsp:spPr>
        <a:xfrm>
          <a:off x="5619" y="2145307"/>
          <a:ext cx="2874199" cy="49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Wait-free</a:t>
          </a:r>
        </a:p>
      </dsp:txBody>
      <dsp:txXfrm>
        <a:off x="5619" y="2145307"/>
        <a:ext cx="2874199" cy="495000"/>
      </dsp:txXfrm>
    </dsp:sp>
    <dsp:sp modelId="{724BF552-A220-4350-8CEF-03F7613D9E49}">
      <dsp:nvSpPr>
        <dsp:cNvPr id="0" name=""/>
        <dsp:cNvSpPr/>
      </dsp:nvSpPr>
      <dsp:spPr>
        <a:xfrm>
          <a:off x="2879818" y="2122103"/>
          <a:ext cx="574839" cy="54140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D0CD3-72FC-448E-8B35-1EFF212CA725}">
      <dsp:nvSpPr>
        <dsp:cNvPr id="0" name=""/>
        <dsp:cNvSpPr/>
      </dsp:nvSpPr>
      <dsp:spPr>
        <a:xfrm>
          <a:off x="3684594" y="2122103"/>
          <a:ext cx="7817822" cy="5414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All threads complete within a bounded number of steps.</a:t>
          </a:r>
        </a:p>
      </dsp:txBody>
      <dsp:txXfrm>
        <a:off x="3684594" y="2122103"/>
        <a:ext cx="7817822" cy="5414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7F402-C5E2-4037-99E4-547DB9625885}">
      <dsp:nvSpPr>
        <dsp:cNvPr id="0" name=""/>
        <dsp:cNvSpPr/>
      </dsp:nvSpPr>
      <dsp:spPr>
        <a:xfrm rot="21300000">
          <a:off x="699990" y="812480"/>
          <a:ext cx="4665539" cy="408181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F7566-13A4-4F6A-B6F1-FCA831CA4818}">
      <dsp:nvSpPr>
        <dsp:cNvPr id="0" name=""/>
        <dsp:cNvSpPr/>
      </dsp:nvSpPr>
      <dsp:spPr>
        <a:xfrm>
          <a:off x="727862" y="101657"/>
          <a:ext cx="1819656" cy="813257"/>
        </a:xfrm>
        <a:prstGeom prst="downArrow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451306E4-E1D3-4BE8-B2CC-7C5D81B2B94C}">
      <dsp:nvSpPr>
        <dsp:cNvPr id="0" name=""/>
        <dsp:cNvSpPr/>
      </dsp:nvSpPr>
      <dsp:spPr>
        <a:xfrm>
          <a:off x="3214725" y="0"/>
          <a:ext cx="1940966" cy="85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>
              <a:solidFill>
                <a:srgbClr val="FF0000"/>
              </a:solidFill>
            </a:rPr>
            <a:t>Read</a:t>
          </a:r>
        </a:p>
      </dsp:txBody>
      <dsp:txXfrm>
        <a:off x="3214725" y="0"/>
        <a:ext cx="1940966" cy="853920"/>
      </dsp:txXfrm>
    </dsp:sp>
    <dsp:sp modelId="{D94730E4-AF28-4BBF-92CA-3CB708DD438E}">
      <dsp:nvSpPr>
        <dsp:cNvPr id="0" name=""/>
        <dsp:cNvSpPr/>
      </dsp:nvSpPr>
      <dsp:spPr>
        <a:xfrm>
          <a:off x="3518001" y="1118228"/>
          <a:ext cx="1819656" cy="813257"/>
        </a:xfrm>
        <a:prstGeom prst="upArrow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26A4B953-EFB8-4042-A43F-E2E6B8439089}">
      <dsp:nvSpPr>
        <dsp:cNvPr id="0" name=""/>
        <dsp:cNvSpPr/>
      </dsp:nvSpPr>
      <dsp:spPr>
        <a:xfrm>
          <a:off x="909828" y="1179222"/>
          <a:ext cx="1940966" cy="85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>
              <a:solidFill>
                <a:srgbClr val="0070C0"/>
              </a:solidFill>
            </a:rPr>
            <a:t>Write</a:t>
          </a:r>
        </a:p>
      </dsp:txBody>
      <dsp:txXfrm>
        <a:off x="909828" y="1179222"/>
        <a:ext cx="1940966" cy="8539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B5E3-DE9C-47EF-82FE-05C5907D6100}">
      <dsp:nvSpPr>
        <dsp:cNvPr id="0" name=""/>
        <dsp:cNvSpPr/>
      </dsp:nvSpPr>
      <dsp:spPr>
        <a:xfrm>
          <a:off x="0" y="87312"/>
          <a:ext cx="9677400" cy="6048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9FD98-D1CA-4B1A-B1A7-B1814452AC9C}">
      <dsp:nvSpPr>
        <dsp:cNvPr id="0" name=""/>
        <dsp:cNvSpPr/>
      </dsp:nvSpPr>
      <dsp:spPr>
        <a:xfrm>
          <a:off x="953223" y="4584884"/>
          <a:ext cx="222580" cy="222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DFD20-7B82-4415-8386-C7E493C0566C}">
      <dsp:nvSpPr>
        <dsp:cNvPr id="0" name=""/>
        <dsp:cNvSpPr/>
      </dsp:nvSpPr>
      <dsp:spPr>
        <a:xfrm>
          <a:off x="1341839" y="4648195"/>
          <a:ext cx="2166990" cy="143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41" tIns="0" rIns="0" bIns="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n-lt"/>
            </a:rPr>
            <a:t>Synchronization Basics (User Space)</a:t>
          </a:r>
        </a:p>
      </dsp:txBody>
      <dsp:txXfrm>
        <a:off x="1341839" y="4648195"/>
        <a:ext cx="2166990" cy="1439513"/>
      </dsp:txXfrm>
    </dsp:sp>
    <dsp:sp modelId="{B58CFBD5-FBA2-4D6C-9E8E-E1D20BEEF1B1}">
      <dsp:nvSpPr>
        <dsp:cNvPr id="0" name=""/>
        <dsp:cNvSpPr/>
      </dsp:nvSpPr>
      <dsp:spPr>
        <a:xfrm>
          <a:off x="2525801" y="3178032"/>
          <a:ext cx="387096" cy="387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D305B-A208-4049-84AB-37B90F200D48}">
      <dsp:nvSpPr>
        <dsp:cNvPr id="0" name=""/>
        <dsp:cNvSpPr/>
      </dsp:nvSpPr>
      <dsp:spPr>
        <a:xfrm>
          <a:off x="2719349" y="3371580"/>
          <a:ext cx="2032254" cy="2764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14" tIns="0" rIns="0" bIns="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lt"/>
            </a:rPr>
            <a:t>Synchronization in the Kernel</a:t>
          </a:r>
        </a:p>
      </dsp:txBody>
      <dsp:txXfrm>
        <a:off x="2719349" y="3371580"/>
        <a:ext cx="2032254" cy="2764107"/>
      </dsp:txXfrm>
    </dsp:sp>
    <dsp:sp modelId="{4BC0FF33-AB77-4DD1-9167-C13052AE7613}">
      <dsp:nvSpPr>
        <dsp:cNvPr id="0" name=""/>
        <dsp:cNvSpPr/>
      </dsp:nvSpPr>
      <dsp:spPr>
        <a:xfrm>
          <a:off x="4533861" y="2141340"/>
          <a:ext cx="512902" cy="512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6FD5E-61BB-4884-9B40-37CA3093AD31}">
      <dsp:nvSpPr>
        <dsp:cNvPr id="0" name=""/>
        <dsp:cNvSpPr/>
      </dsp:nvSpPr>
      <dsp:spPr>
        <a:xfrm>
          <a:off x="4790313" y="2397791"/>
          <a:ext cx="2032254" cy="3737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776" tIns="0" rIns="0" bIns="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lt"/>
            </a:rPr>
            <a:t>Scheduling</a:t>
          </a:r>
        </a:p>
      </dsp:txBody>
      <dsp:txXfrm>
        <a:off x="4790313" y="2397791"/>
        <a:ext cx="2032254" cy="3737895"/>
      </dsp:txXfrm>
    </dsp:sp>
    <dsp:sp modelId="{66B1B819-5FE3-4700-85F7-F9A267928054}">
      <dsp:nvSpPr>
        <dsp:cNvPr id="0" name=""/>
        <dsp:cNvSpPr/>
      </dsp:nvSpPr>
      <dsp:spPr>
        <a:xfrm>
          <a:off x="6720954" y="1455454"/>
          <a:ext cx="687095" cy="687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22F8D-ADD1-4918-A76D-808B9EB094DC}">
      <dsp:nvSpPr>
        <dsp:cNvPr id="0" name=""/>
        <dsp:cNvSpPr/>
      </dsp:nvSpPr>
      <dsp:spPr>
        <a:xfrm>
          <a:off x="7064502" y="1799002"/>
          <a:ext cx="2032254" cy="4336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078" tIns="0" rIns="0" bIns="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lt"/>
            </a:rPr>
            <a:t>Real Time Scheduling with Dependences</a:t>
          </a:r>
        </a:p>
      </dsp:txBody>
      <dsp:txXfrm>
        <a:off x="7064502" y="1799002"/>
        <a:ext cx="2032254" cy="43366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8F598-9599-4BB5-8271-8A7961D7A94C}">
      <dsp:nvSpPr>
        <dsp:cNvPr id="0" name=""/>
        <dsp:cNvSpPr/>
      </dsp:nvSpPr>
      <dsp:spPr>
        <a:xfrm>
          <a:off x="-3040185" y="-468136"/>
          <a:ext cx="3626598" cy="3626598"/>
        </a:xfrm>
        <a:prstGeom prst="blockArc">
          <a:avLst>
            <a:gd name="adj1" fmla="val 18900000"/>
            <a:gd name="adj2" fmla="val 2700000"/>
            <a:gd name="adj3" fmla="val 59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BD149-9AB1-430D-A211-0AEBBA9746BB}">
      <dsp:nvSpPr>
        <dsp:cNvPr id="0" name=""/>
        <dsp:cNvSpPr/>
      </dsp:nvSpPr>
      <dsp:spPr>
        <a:xfrm>
          <a:off x="377052" y="269032"/>
          <a:ext cx="8713136" cy="5380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089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>
              <a:solidFill>
                <a:schemeClr val="tx1"/>
              </a:solidFill>
            </a:rPr>
            <a:t>Deactivate pointers to a data structure. Cannot be accessed subsequently</a:t>
          </a:r>
        </a:p>
      </dsp:txBody>
      <dsp:txXfrm>
        <a:off x="377052" y="269032"/>
        <a:ext cx="8713136" cy="538065"/>
      </dsp:txXfrm>
    </dsp:sp>
    <dsp:sp modelId="{42EB146A-5BF4-44A4-B4B2-FFBE85E05764}">
      <dsp:nvSpPr>
        <dsp:cNvPr id="0" name=""/>
        <dsp:cNvSpPr/>
      </dsp:nvSpPr>
      <dsp:spPr>
        <a:xfrm>
          <a:off x="40762" y="201774"/>
          <a:ext cx="672581" cy="672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CB537-3B38-4FA2-84E4-63AB3BC63CF9}">
      <dsp:nvSpPr>
        <dsp:cNvPr id="0" name=""/>
        <dsp:cNvSpPr/>
      </dsp:nvSpPr>
      <dsp:spPr>
        <a:xfrm>
          <a:off x="572639" y="1076130"/>
          <a:ext cx="8517549" cy="538065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089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/>
            <a:t>Wait for all the readers to complete their reads.</a:t>
          </a:r>
        </a:p>
      </dsp:txBody>
      <dsp:txXfrm>
        <a:off x="572639" y="1076130"/>
        <a:ext cx="8517549" cy="538065"/>
      </dsp:txXfrm>
    </dsp:sp>
    <dsp:sp modelId="{92DBB961-FE6B-4F62-BA27-0C77740C05A4}">
      <dsp:nvSpPr>
        <dsp:cNvPr id="0" name=""/>
        <dsp:cNvSpPr/>
      </dsp:nvSpPr>
      <dsp:spPr>
        <a:xfrm>
          <a:off x="236348" y="1008872"/>
          <a:ext cx="672581" cy="672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29B21D-3640-4D78-9400-C55AFE2706BA}">
      <dsp:nvSpPr>
        <dsp:cNvPr id="0" name=""/>
        <dsp:cNvSpPr/>
      </dsp:nvSpPr>
      <dsp:spPr>
        <a:xfrm>
          <a:off x="377052" y="1883228"/>
          <a:ext cx="8713136" cy="53806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089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/>
            <a:t>Reclaim the space using the </a:t>
          </a:r>
          <a:r>
            <a:rPr lang="en-IN" sz="2100" i="1" kern="1200" err="1"/>
            <a:t>kfree</a:t>
          </a:r>
          <a:r>
            <a:rPr lang="en-IN" sz="2100" i="0" kern="1200"/>
            <a:t> function call. </a:t>
          </a:r>
          <a:endParaRPr lang="en-IN" sz="2100" kern="1200"/>
        </a:p>
      </dsp:txBody>
      <dsp:txXfrm>
        <a:off x="377052" y="1883228"/>
        <a:ext cx="8713136" cy="538065"/>
      </dsp:txXfrm>
    </dsp:sp>
    <dsp:sp modelId="{0C9A555E-7427-4F48-A153-5A6E8307BE31}">
      <dsp:nvSpPr>
        <dsp:cNvPr id="0" name=""/>
        <dsp:cNvSpPr/>
      </dsp:nvSpPr>
      <dsp:spPr>
        <a:xfrm>
          <a:off x="40762" y="1815970"/>
          <a:ext cx="672581" cy="672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9:54:06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 6449,'0'0'6722,"-20"0"-10531,38-2-448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9:54:0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7402,'18'9'5009,"-28"-9"-2961,0 0-1000,2 0-648,3 0-248,20 0-3248,8 0-2121,0 0-2257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12:51:04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0 328,'0'0'5849,"-28"0"-6169,28 2-392,-2 2 608,-5 0-360,-2-2-1208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8C9AA-707B-4201-A572-BEA3BE0B85C7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9EECD-22CF-4973-9402-83B845A7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04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20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00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89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01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85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70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0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1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783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8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11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972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16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315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939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588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552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228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503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592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4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349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745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120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650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031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030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787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383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789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543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42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989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939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886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053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989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014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10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626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153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161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6830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162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85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236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004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164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907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165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4813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166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0707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167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31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00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88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74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92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3FC8-4329-476C-9EC8-A9F14DD733E4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9B22-7A3F-45E4-91FA-9471A26E6A6C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04C-642A-4A4D-BD1E-EB918A850C7A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E783-E296-4D3D-B732-077FE8127C2B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0E92-B51B-4759-ADB1-82FCBBD8E90E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8861-EA73-4180-A80C-12512474FC62}" type="datetime1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E8EF-0ECA-4A11-9D29-6BD8F93B7DE7}" type="datetime1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9707-E09C-470D-B15B-695E13907694}" type="datetime1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D9F5-351E-452D-B226-E0CB664AF1FE}" type="datetime1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85A7-67E1-423A-BB66-8B60554AB564}" type="datetime1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21BC-0525-49F5-818A-580AA1D41131}" type="datetime1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2E5C7-3E2C-41FD-8791-F7235151C5F8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10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94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10" Type="http://schemas.openxmlformats.org/officeDocument/2006/relationships/image" Target="../media/image98.png"/><Relationship Id="rId4" Type="http://schemas.openxmlformats.org/officeDocument/2006/relationships/diagramData" Target="../diagrams/data13.xml"/><Relationship Id="rId9" Type="http://schemas.openxmlformats.org/officeDocument/2006/relationships/image" Target="../media/image95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105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09.png"/><Relationship Id="rId4" Type="http://schemas.openxmlformats.org/officeDocument/2006/relationships/image" Target="../media/image103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png"/><Relationship Id="rId4" Type="http://schemas.openxmlformats.org/officeDocument/2006/relationships/image" Target="../media/image1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silent-man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pn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0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6.xml"/><Relationship Id="rId12" Type="http://schemas.openxmlformats.org/officeDocument/2006/relationships/hyperlink" Target="http://stackoverflow.com/questions/30049084/how-can-i-create-a-round-arrow-with-only-html-and-css" TargetMode="Externa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openxmlformats.org/officeDocument/2006/relationships/image" Target="../media/image129.png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40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40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0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9.xml"/><Relationship Id="rId12" Type="http://schemas.openxmlformats.org/officeDocument/2006/relationships/hyperlink" Target="http://stackoverflow.com/questions/30049084/how-can-i-create-a-round-arrow-with-only-html-and-css" TargetMode="Externa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openxmlformats.org/officeDocument/2006/relationships/image" Target="../media/image129.png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60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60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135.png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4.png"/><Relationship Id="rId4" Type="http://schemas.openxmlformats.org/officeDocument/2006/relationships/image" Target="../media/image1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n_illustration_of_the_dining_philosophers_problem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1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70.png"/><Relationship Id="rId7" Type="http://schemas.openxmlformats.org/officeDocument/2006/relationships/image" Target="../media/image1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Relationship Id="rId9" Type="http://schemas.openxmlformats.org/officeDocument/2006/relationships/image" Target="../media/image176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8.png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5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4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177.png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7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177.png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clipart.org/detail/14874/arrow%20set%20(bulb)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hyperlink" Target="https://www.pngall.com/professor-png" TargetMode="Externa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56.emf"/><Relationship Id="rId3" Type="http://schemas.openxmlformats.org/officeDocument/2006/relationships/image" Target="../media/image51.jpeg"/><Relationship Id="rId7" Type="http://schemas.openxmlformats.org/officeDocument/2006/relationships/image" Target="../media/image53.emf"/><Relationship Id="rId12" Type="http://schemas.openxmlformats.org/officeDocument/2006/relationships/oleObject" Target="../embeddings/oleObject6.bin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5.emf"/><Relationship Id="rId5" Type="http://schemas.openxmlformats.org/officeDocument/2006/relationships/image" Target="../media/image52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4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21249/puzzle-by-jabernal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21249/puzzle-by-jabernal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21249/puzzle-by-jabernal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21249/puzzle-by-jabernal" TargetMode="Externa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6.png"/><Relationship Id="rId4" Type="http://schemas.openxmlformats.org/officeDocument/2006/relationships/customXml" Target="../ink/ink1.xml"/><Relationship Id="rId9" Type="http://schemas.openxmlformats.org/officeDocument/2006/relationships/image" Target="../media/image19.svg"/></Relationships>
</file>

<file path=ppt/slides/_rels/slide8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74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65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hyperlink" Target="http://www.bettertechtips.com/internet/7-reasons-google-docs-better-desktop-based-office-suit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5" Type="http://schemas.openxmlformats.org/officeDocument/2006/relationships/customXml" Target="../ink/ink3.xml"/><Relationship Id="rId4" Type="http://schemas.openxmlformats.org/officeDocument/2006/relationships/image" Target="../media/image91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image" Target="../media/image9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10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10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!!Rectangle">
            <a:extLst>
              <a:ext uri="{FF2B5EF4-FFF2-40B4-BE49-F238E27FC236}">
                <a16:creationId xmlns:a16="http://schemas.microsoft.com/office/drawing/2014/main" id="{59C6F201-9216-493E-A634-E73ECB502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38CF2-E5F3-E2C5-A69D-FD2384EE70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: Rounded Corners 10">
            <a:extLst>
              <a:ext uri="{FF2B5EF4-FFF2-40B4-BE49-F238E27FC236}">
                <a16:creationId xmlns:a16="http://schemas.microsoft.com/office/drawing/2014/main" id="{1D3A3C7D-3C2F-4809-9061-F9D2F44EC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3859952" cy="5215839"/>
          </a:xfrm>
          <a:prstGeom prst="roundRect">
            <a:avLst>
              <a:gd name="adj" fmla="val 2654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EB794C42-3DFD-4AE5-92A3-B8F3C8721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22960" y="830591"/>
            <a:ext cx="2987899" cy="2987899"/>
          </a:xfrm>
          <a:prstGeom prst="arc">
            <a:avLst>
              <a:gd name="adj1" fmla="val 16200000"/>
              <a:gd name="adj2" fmla="val 114657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866" y="820108"/>
            <a:ext cx="3339232" cy="2996086"/>
          </a:xfrm>
        </p:spPr>
        <p:txBody>
          <a:bodyPr>
            <a:normAutofit/>
          </a:bodyPr>
          <a:lstStyle/>
          <a:p>
            <a:r>
              <a:rPr lang="en-IN" sz="3600" dirty="0"/>
              <a:t>Chapter 5: Synchronization and Scheduling</a:t>
            </a:r>
            <a:endParaRPr lang="en-US" sz="3600" dirty="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8576" y="3895344"/>
            <a:ext cx="3511296" cy="17739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N" sz="3200"/>
              <a:t>Smruti R. Sarangi </a:t>
            </a:r>
          </a:p>
          <a:p>
            <a:r>
              <a:rPr lang="en-IN" sz="3200"/>
              <a:t>IIT Delhi</a:t>
            </a:r>
            <a:endParaRPr lang="en-US" sz="32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EBB29-423F-EC79-6DB0-98E2AE1F7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1D5FD-53E0-D4B1-C01E-35BB844C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5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501CA-D032-5E84-D4DF-75577D0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Notion of Data Races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EA783-1798-4077-00B9-E090704EC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922876" cy="1001658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Why does the version of the </a:t>
            </a:r>
            <a:r>
              <a:rPr lang="en-US">
                <a:solidFill>
                  <a:srgbClr val="C00000"/>
                </a:solidFill>
              </a:rPr>
              <a:t>code</a:t>
            </a:r>
            <a:r>
              <a:rPr lang="en-US"/>
              <a:t> without locks not work in the first place? 	</a:t>
            </a:r>
          </a:p>
          <a:p>
            <a:r>
              <a:rPr lang="en-US"/>
              <a:t>We have a </a:t>
            </a:r>
            <a:r>
              <a:rPr lang="en-US">
                <a:solidFill>
                  <a:srgbClr val="00B050"/>
                </a:solidFill>
              </a:rPr>
              <a:t>data race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1EAA356-F42D-3E54-9B1D-85739E5F8A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6977402"/>
              </p:ext>
            </p:extLst>
          </p:nvPr>
        </p:nvGraphicFramePr>
        <p:xfrm>
          <a:off x="838200" y="2678443"/>
          <a:ext cx="10150067" cy="3814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B5889-2A4A-1133-0504-6AB8F81A3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21F91-F767-4B0D-9FE4-D862420D0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4134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1EF10-E641-DF31-41F9-8D7D3E224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Class of Scheduling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15CE62-B0B8-FE5B-2F85-52E79F725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578479"/>
              </a:xfrm>
            </p:spPr>
            <p:txBody>
              <a:bodyPr/>
              <a:lstStyle/>
              <a:p>
                <a:r>
                  <a:rPr lang="en-IN"/>
                  <a:t>For different </a:t>
                </a:r>
                <a:r>
                  <a:rPr lang="en-IN">
                    <a:solidFill>
                      <a:srgbClr val="00B050"/>
                    </a:solidFill>
                  </a:rPr>
                  <a:t>values</a:t>
                </a:r>
                <a:r>
                  <a:rPr lang="en-IN"/>
                  <a:t> of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begChr m:val="|"/>
                        <m:endChr m:val="|"/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IN" sz="28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IN" sz="2800"/>
                  <a:t>we need to have different </a:t>
                </a:r>
                <a:r>
                  <a:rPr lang="en-IN" sz="2800">
                    <a:solidFill>
                      <a:srgbClr val="C00000"/>
                    </a:solidFill>
                  </a:rPr>
                  <a:t>scheduling</a:t>
                </a:r>
                <a:r>
                  <a:rPr lang="en-IN" sz="2800"/>
                  <a:t> algorithms</a:t>
                </a:r>
              </a:p>
              <a:p>
                <a:r>
                  <a:rPr lang="en-IN"/>
                  <a:t>Some of them are </a:t>
                </a:r>
                <a:r>
                  <a:rPr lang="en-IN">
                    <a:solidFill>
                      <a:srgbClr val="00B0F0"/>
                    </a:solidFill>
                  </a:rPr>
                  <a:t>optimal</a:t>
                </a:r>
                <a:r>
                  <a:rPr lang="en-IN"/>
                  <a:t> with respect to different </a:t>
                </a:r>
                <a:r>
                  <a:rPr lang="en-IN">
                    <a:solidFill>
                      <a:srgbClr val="7030A0"/>
                    </a:solidFill>
                  </a:rPr>
                  <a:t>optimality</a:t>
                </a:r>
                <a:r>
                  <a:rPr lang="en-IN"/>
                  <a:t> criteria</a:t>
                </a:r>
              </a:p>
              <a:p>
                <a:r>
                  <a:rPr lang="en-IN"/>
                  <a:t>In general, in </a:t>
                </a:r>
                <a:r>
                  <a:rPr lang="en-IN">
                    <a:solidFill>
                      <a:schemeClr val="accent6">
                        <a:lumMod val="75000"/>
                      </a:schemeClr>
                    </a:solidFill>
                  </a:rPr>
                  <a:t>scheduling</a:t>
                </a:r>
                <a:r>
                  <a:rPr lang="en-IN"/>
                  <a:t> problems: </a:t>
                </a:r>
              </a:p>
              <a:p>
                <a:pPr lvl="1"/>
                <a:r>
                  <a:rPr lang="en-IN"/>
                  <a:t>We either have an optimal algorithm. The metric of </a:t>
                </a:r>
                <a:r>
                  <a:rPr lang="en-IN">
                    <a:solidFill>
                      <a:srgbClr val="FF0000"/>
                    </a:solidFill>
                  </a:rPr>
                  <a:t>interest</a:t>
                </a:r>
                <a:r>
                  <a:rPr lang="en-IN"/>
                  <a:t> is minimized.</a:t>
                </a:r>
              </a:p>
              <a:p>
                <a:pPr lvl="1"/>
                <a:r>
                  <a:rPr lang="en-IN"/>
                  <a:t>OR the setting is </a:t>
                </a:r>
                <a:r>
                  <a:rPr lang="en-IN" b="1">
                    <a:solidFill>
                      <a:schemeClr val="accent6"/>
                    </a:solidFill>
                  </a:rPr>
                  <a:t>NP-complete </a:t>
                </a:r>
              </a:p>
              <a:p>
                <a:r>
                  <a:rPr lang="en-IN"/>
                  <a:t>For NP-complete scheduling problems</a:t>
                </a:r>
              </a:p>
              <a:p>
                <a:pPr lvl="1"/>
                <a:r>
                  <a:rPr lang="en-IN"/>
                  <a:t>Need </a:t>
                </a:r>
                <a:r>
                  <a:rPr lang="en-IN">
                    <a:solidFill>
                      <a:schemeClr val="accent2">
                        <a:lumMod val="75000"/>
                      </a:schemeClr>
                    </a:solidFill>
                  </a:rPr>
                  <a:t>effective</a:t>
                </a:r>
                <a:r>
                  <a:rPr lang="en-IN"/>
                  <a:t> heuristics.</a:t>
                </a:r>
              </a:p>
              <a:p>
                <a:endParaRPr lang="en-IN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15CE62-B0B8-FE5B-2F85-52E79F725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578479"/>
              </a:xfrm>
              <a:blipFill>
                <a:blip r:embed="rId3"/>
                <a:stretch>
                  <a:fillRect l="-1043" t="-2721" r="-174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D3E315-428A-94A2-97F8-B9A33A176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D7BF4-5C69-2749-0A3B-D1D53ECE5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B25307-FB9D-D35C-BD7B-63DAFED43D32}"/>
              </a:ext>
            </a:extLst>
          </p:cNvPr>
          <p:cNvSpPr/>
          <p:nvPr/>
        </p:nvSpPr>
        <p:spPr>
          <a:xfrm>
            <a:off x="3264408" y="5520753"/>
            <a:ext cx="6025896" cy="4846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Mostly either very easy or NP-Complete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7B48C5-0869-36A3-47F7-D89BFC2774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827" y="5382334"/>
            <a:ext cx="1142204" cy="76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4828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403A1-B99D-2C0A-2233-DDDF200A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657" y="320675"/>
            <a:ext cx="10515600" cy="1325563"/>
          </a:xfrm>
        </p:spPr>
        <p:txBody>
          <a:bodyPr/>
          <a:lstStyle/>
          <a:p>
            <a:r>
              <a:rPr lang="en-US"/>
              <a:t>How do you prove that a scheduling algorithm </a:t>
            </a:r>
            <a:r>
              <a:rPr lang="en-US" i="1"/>
              <a:t>A</a:t>
            </a:r>
            <a:r>
              <a:rPr lang="en-US"/>
              <a:t> is optimal?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6A25B2-9EC4-E4B1-BC6B-6D8B3BEB5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D2A278-F31B-4824-583D-A1491BBBD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101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C8C775E-3609-B7BA-5A8C-AE700F0BA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51" y="529973"/>
            <a:ext cx="822350" cy="822350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6A2B4B4-C544-49DC-0953-F65DF22D55B6}"/>
              </a:ext>
            </a:extLst>
          </p:cNvPr>
          <p:cNvGraphicFramePr/>
          <p:nvPr/>
        </p:nvGraphicFramePr>
        <p:xfrm>
          <a:off x="997856" y="2007306"/>
          <a:ext cx="10693401" cy="4349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ACEBCD2-9D65-0572-159E-11E5AA75E7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48" y="2039945"/>
            <a:ext cx="522551" cy="522551"/>
          </a:xfrm>
          <a:prstGeom prst="rect">
            <a:avLst/>
          </a:prstGeom>
        </p:spPr>
      </p:pic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42603767-5A1A-3CF3-60D4-DE4CCECD56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057" flipV="1">
            <a:off x="8492691" y="4022374"/>
            <a:ext cx="1253995" cy="125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C08901-38F7-69C2-B4BF-783220E058E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Proof that SJF is Optimal for </a:t>
                </a:r>
                <a14:m>
                  <m:oMath xmlns:m="http://schemas.openxmlformats.org/officeDocument/2006/math">
                    <m:r>
                      <a:rPr lang="en-IN" b="0" i="0" smtClean="0">
                        <a:latin typeface="Cambria Math" panose="02040503050406030204" pitchFamily="18" charset="0"/>
                      </a:rPr>
                      <m:t>1||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C08901-38F7-69C2-B4BF-783220E058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8208A-50F0-2B72-B9E9-51ADECD2D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76" y="1690688"/>
            <a:ext cx="10515600" cy="4351338"/>
          </a:xfrm>
        </p:spPr>
        <p:txBody>
          <a:bodyPr/>
          <a:lstStyle/>
          <a:p>
            <a:r>
              <a:rPr lang="en-US"/>
              <a:t>For the </a:t>
            </a:r>
            <a:r>
              <a:rPr lang="en-US">
                <a:solidFill>
                  <a:srgbClr val="FF0000"/>
                </a:solidFill>
              </a:rPr>
              <a:t>Algorithm</a:t>
            </a:r>
            <a:r>
              <a:rPr lang="en-US"/>
              <a:t> A’ (supposedly </a:t>
            </a:r>
            <a:r>
              <a:rPr lang="en-US">
                <a:solidFill>
                  <a:srgbClr val="00B050"/>
                </a:solidFill>
              </a:rPr>
              <a:t>optimal</a:t>
            </a:r>
            <a:r>
              <a:rPr lang="en-US"/>
              <a:t>) there must be a </a:t>
            </a:r>
            <a:r>
              <a:rPr lang="en-US">
                <a:solidFill>
                  <a:srgbClr val="7030A0"/>
                </a:solidFill>
              </a:rPr>
              <a:t>pair</a:t>
            </a:r>
            <a:r>
              <a:rPr lang="en-US"/>
              <a:t> of jobs </a:t>
            </a:r>
          </a:p>
          <a:p>
            <a:pPr lvl="1"/>
            <a:r>
              <a:rPr lang="en-US" i="1"/>
              <a:t>j </a:t>
            </a:r>
            <a:r>
              <a:rPr lang="en-US"/>
              <a:t>and </a:t>
            </a:r>
            <a:r>
              <a:rPr lang="en-US" i="1"/>
              <a:t>k </a:t>
            </a:r>
            <a:r>
              <a:rPr lang="en-US"/>
              <a:t> such that</a:t>
            </a:r>
          </a:p>
          <a:p>
            <a:pPr lvl="1"/>
            <a:r>
              <a:rPr lang="en-US" i="1"/>
              <a:t>j </a:t>
            </a:r>
            <a:r>
              <a:rPr lang="en-US"/>
              <a:t>immediately </a:t>
            </a:r>
            <a:r>
              <a:rPr lang="en-US">
                <a:solidFill>
                  <a:srgbClr val="C00000"/>
                </a:solidFill>
              </a:rPr>
              <a:t>precedes</a:t>
            </a:r>
            <a:r>
              <a:rPr lang="en-US"/>
              <a:t> </a:t>
            </a:r>
            <a:r>
              <a:rPr lang="en-US" i="1"/>
              <a:t>k </a:t>
            </a:r>
          </a:p>
          <a:p>
            <a:pPr lvl="1"/>
            <a:r>
              <a:rPr lang="en-US" i="1" err="1"/>
              <a:t>p</a:t>
            </a:r>
            <a:r>
              <a:rPr lang="en-US" i="1" baseline="-25000" err="1"/>
              <a:t>j</a:t>
            </a:r>
            <a:r>
              <a:rPr lang="en-US" i="1"/>
              <a:t> &gt; p</a:t>
            </a:r>
            <a:r>
              <a:rPr lang="en-US" i="1" baseline="-25000"/>
              <a:t>k </a:t>
            </a:r>
            <a:r>
              <a:rPr lang="en-US" i="1"/>
              <a:t> </a:t>
            </a:r>
            <a:r>
              <a:rPr lang="en-US"/>
              <a:t>(this will not </a:t>
            </a:r>
            <a:r>
              <a:rPr lang="en-US">
                <a:solidFill>
                  <a:srgbClr val="C00000"/>
                </a:solidFill>
              </a:rPr>
              <a:t>happen</a:t>
            </a:r>
            <a:r>
              <a:rPr lang="en-US"/>
              <a:t> in algorithm A)</a:t>
            </a:r>
          </a:p>
          <a:p>
            <a:pPr lvl="1"/>
            <a:r>
              <a:rPr lang="en-US" i="1" err="1"/>
              <a:t>p</a:t>
            </a:r>
            <a:r>
              <a:rPr lang="en-US" i="1" baseline="-25000" err="1"/>
              <a:t>j</a:t>
            </a:r>
            <a:r>
              <a:rPr lang="en-US" i="1"/>
              <a:t> </a:t>
            </a:r>
            <a:r>
              <a:rPr lang="en-US">
                <a:solidFill>
                  <a:srgbClr val="00B050"/>
                </a:solidFill>
              </a:rPr>
              <a:t>started</a:t>
            </a:r>
            <a:r>
              <a:rPr lang="en-US"/>
              <a:t> at time </a:t>
            </a:r>
            <a:r>
              <a:rPr lang="en-US" i="1"/>
              <a:t>t</a:t>
            </a:r>
          </a:p>
          <a:p>
            <a:pPr lvl="1"/>
            <a:r>
              <a:rPr lang="en-US"/>
              <a:t>Now </a:t>
            </a:r>
            <a:r>
              <a:rPr lang="en-US">
                <a:solidFill>
                  <a:srgbClr val="0070C0"/>
                </a:solidFill>
              </a:rPr>
              <a:t>exchange</a:t>
            </a:r>
            <a:r>
              <a:rPr lang="en-US"/>
              <a:t> them (result of algorithm A’’)</a:t>
            </a:r>
          </a:p>
          <a:p>
            <a:pPr lvl="2"/>
            <a:r>
              <a:rPr lang="en-US">
                <a:solidFill>
                  <a:srgbClr val="C00000"/>
                </a:solidFill>
              </a:rPr>
              <a:t>Contribution</a:t>
            </a:r>
            <a:r>
              <a:rPr lang="en-US"/>
              <a:t> to the completion time of </a:t>
            </a:r>
            <a:r>
              <a:rPr lang="en-US" i="1"/>
              <a:t>j </a:t>
            </a:r>
            <a:r>
              <a:rPr lang="en-US"/>
              <a:t>and </a:t>
            </a:r>
            <a:r>
              <a:rPr lang="en-US" i="1"/>
              <a:t>k </a:t>
            </a:r>
            <a:r>
              <a:rPr lang="en-US"/>
              <a:t>in </a:t>
            </a:r>
            <a:r>
              <a:rPr lang="en-US" i="1"/>
              <a:t>A’</a:t>
            </a:r>
            <a:r>
              <a:rPr lang="en-US"/>
              <a:t>: (</a:t>
            </a:r>
            <a:r>
              <a:rPr lang="en-US" err="1"/>
              <a:t>t+p</a:t>
            </a:r>
            <a:r>
              <a:rPr lang="en-US" baseline="-25000" err="1"/>
              <a:t>j</a:t>
            </a:r>
            <a:r>
              <a:rPr lang="en-US"/>
              <a:t>) + (</a:t>
            </a:r>
            <a:r>
              <a:rPr lang="en-US" err="1"/>
              <a:t>t+p</a:t>
            </a:r>
            <a:r>
              <a:rPr lang="en-US" baseline="-25000" err="1"/>
              <a:t>j</a:t>
            </a:r>
            <a:r>
              <a:rPr lang="en-US" err="1"/>
              <a:t>+p</a:t>
            </a:r>
            <a:r>
              <a:rPr lang="en-US" baseline="-25000" err="1"/>
              <a:t>k</a:t>
            </a:r>
            <a:r>
              <a:rPr lang="en-US"/>
              <a:t>)</a:t>
            </a:r>
          </a:p>
          <a:p>
            <a:pPr lvl="2"/>
            <a:r>
              <a:rPr lang="en-US">
                <a:solidFill>
                  <a:srgbClr val="C00000"/>
                </a:solidFill>
              </a:rPr>
              <a:t>Contribution</a:t>
            </a:r>
            <a:r>
              <a:rPr lang="en-US"/>
              <a:t> to the completion time of </a:t>
            </a:r>
            <a:r>
              <a:rPr lang="en-US" i="1"/>
              <a:t>j </a:t>
            </a:r>
            <a:r>
              <a:rPr lang="en-US"/>
              <a:t>and </a:t>
            </a:r>
            <a:r>
              <a:rPr lang="en-US" i="1"/>
              <a:t>k </a:t>
            </a:r>
            <a:r>
              <a:rPr lang="en-US"/>
              <a:t>in </a:t>
            </a:r>
            <a:r>
              <a:rPr lang="en-US" i="1"/>
              <a:t>A’’</a:t>
            </a:r>
            <a:r>
              <a:rPr lang="en-US"/>
              <a:t>: (</a:t>
            </a:r>
            <a:r>
              <a:rPr lang="en-US" err="1"/>
              <a:t>t+p</a:t>
            </a:r>
            <a:r>
              <a:rPr lang="en-US" baseline="-25000" err="1"/>
              <a:t>k</a:t>
            </a:r>
            <a:r>
              <a:rPr lang="en-US"/>
              <a:t>) + (</a:t>
            </a:r>
            <a:r>
              <a:rPr lang="en-US" err="1"/>
              <a:t>t+p</a:t>
            </a:r>
            <a:r>
              <a:rPr lang="en-US" baseline="-25000" err="1"/>
              <a:t>j</a:t>
            </a:r>
            <a:r>
              <a:rPr lang="en-US" err="1"/>
              <a:t>+p</a:t>
            </a:r>
            <a:r>
              <a:rPr lang="en-US" baseline="-25000" err="1"/>
              <a:t>k</a:t>
            </a:r>
            <a:r>
              <a:rPr lang="en-US"/>
              <a:t>)</a:t>
            </a:r>
          </a:p>
          <a:p>
            <a:pPr lvl="2"/>
            <a:r>
              <a:rPr lang="en-US"/>
              <a:t>Given that p</a:t>
            </a:r>
            <a:r>
              <a:rPr lang="en-US" baseline="-25000"/>
              <a:t>k</a:t>
            </a:r>
            <a:r>
              <a:rPr lang="en-US"/>
              <a:t> &lt; </a:t>
            </a:r>
            <a:r>
              <a:rPr lang="en-US" err="1"/>
              <a:t>p</a:t>
            </a:r>
            <a:r>
              <a:rPr lang="en-US" baseline="-25000" err="1"/>
              <a:t>j</a:t>
            </a:r>
            <a:r>
              <a:rPr lang="en-US"/>
              <a:t>, </a:t>
            </a:r>
            <a:r>
              <a:rPr lang="en-US" i="1"/>
              <a:t>A’’</a:t>
            </a:r>
            <a:r>
              <a:rPr lang="en-US"/>
              <a:t> has a </a:t>
            </a:r>
            <a:r>
              <a:rPr lang="en-US">
                <a:solidFill>
                  <a:srgbClr val="00B050"/>
                </a:solidFill>
              </a:rPr>
              <a:t>lower</a:t>
            </a:r>
            <a:r>
              <a:rPr lang="en-US"/>
              <a:t> completion time</a:t>
            </a:r>
          </a:p>
          <a:p>
            <a:pPr lvl="2"/>
            <a:r>
              <a:rPr lang="en-US"/>
              <a:t>Thus A’ cannot be </a:t>
            </a:r>
            <a:r>
              <a:rPr lang="en-US">
                <a:solidFill>
                  <a:srgbClr val="0070C0"/>
                </a:solidFill>
              </a:rPr>
              <a:t>optimal</a:t>
            </a:r>
            <a:r>
              <a:rPr lang="en-US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A74D50-60A3-A4E3-7EA7-4379B2EB5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D2D07-E101-FF96-F782-BF1DDF05A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102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A62F7AE-75A0-43A1-299E-7DF5A28DBC21}"/>
              </a:ext>
            </a:extLst>
          </p:cNvPr>
          <p:cNvSpPr/>
          <p:nvPr/>
        </p:nvSpPr>
        <p:spPr>
          <a:xfrm>
            <a:off x="4981074" y="5167312"/>
            <a:ext cx="2882766" cy="4509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>
                <a:solidFill>
                  <a:srgbClr val="FF0000"/>
                </a:solidFill>
              </a:rPr>
              <a:t>Contradiction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30B0A60-EB82-C8CD-AD34-F18BE4272D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050" y="5167312"/>
            <a:ext cx="437468" cy="43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1917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805018-6BAF-2082-11E6-0ADA2A7A1BEB}"/>
              </a:ext>
            </a:extLst>
          </p:cNvPr>
          <p:cNvSpPr/>
          <p:nvPr/>
        </p:nvSpPr>
        <p:spPr>
          <a:xfrm>
            <a:off x="4038600" y="4044667"/>
            <a:ext cx="1476676" cy="53883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2C8FFF-8FE4-27E1-7703-8E6CF35AC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Weighted Jobs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95F669-40FB-E7A7-A5BB-35BE171C50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082232"/>
              </a:xfrm>
            </p:spPr>
            <p:txBody>
              <a:bodyPr/>
              <a:lstStyle/>
              <a:p>
                <a:r>
                  <a:rPr lang="en-IN"/>
                  <a:t>Every job has a </a:t>
                </a:r>
                <a:r>
                  <a:rPr lang="en-IN">
                    <a:solidFill>
                      <a:srgbClr val="0070C0"/>
                    </a:solidFill>
                  </a:rPr>
                  <a:t>weight</a:t>
                </a:r>
                <a:r>
                  <a:rPr lang="en-IN"/>
                  <a:t> </a:t>
                </a:r>
                <a:r>
                  <a:rPr lang="en-IN" err="1"/>
                  <a:t>w</a:t>
                </a:r>
                <a:r>
                  <a:rPr lang="en-IN" baseline="-25000" err="1"/>
                  <a:t>j</a:t>
                </a:r>
                <a:endParaRPr lang="en-IN" baseline="-25000"/>
              </a:p>
              <a:p>
                <a:r>
                  <a:rPr lang="en-IN"/>
                  <a:t>Let us schedule it in a </a:t>
                </a:r>
                <a:r>
                  <a:rPr lang="en-IN">
                    <a:solidFill>
                      <a:srgbClr val="00B050"/>
                    </a:solidFill>
                  </a:rPr>
                  <a:t>non-increasing</a:t>
                </a:r>
                <a:r>
                  <a:rPr lang="en-IN"/>
                  <a:t> order of </a:t>
                </a:r>
                <a:r>
                  <a:rPr lang="en-IN" i="1" err="1"/>
                  <a:t>w</a:t>
                </a:r>
                <a:r>
                  <a:rPr lang="en-IN" i="1" baseline="-25000" err="1"/>
                  <a:t>j</a:t>
                </a:r>
                <a:r>
                  <a:rPr lang="en-IN" i="1"/>
                  <a:t>/</a:t>
                </a:r>
                <a:r>
                  <a:rPr lang="en-IN" i="1" err="1"/>
                  <a:t>p</a:t>
                </a:r>
                <a:r>
                  <a:rPr lang="en-IN" i="1" baseline="-25000" err="1"/>
                  <a:t>j</a:t>
                </a:r>
                <a:endParaRPr lang="en-IN" i="1" baseline="-25000"/>
              </a:p>
              <a:p>
                <a:r>
                  <a:rPr lang="en-IN"/>
                  <a:t>If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IN"/>
                  <a:t>, this is the SJF </a:t>
                </a:r>
                <a:r>
                  <a:rPr lang="en-IN">
                    <a:solidFill>
                      <a:srgbClr val="C00000"/>
                    </a:solidFill>
                  </a:rPr>
                  <a:t>algorithm</a:t>
                </a:r>
              </a:p>
              <a:p>
                <a:r>
                  <a:rPr lang="en-IN"/>
                  <a:t>Then for the following this algorithm is </a:t>
                </a:r>
                <a:r>
                  <a:rPr lang="en-IN">
                    <a:solidFill>
                      <a:srgbClr val="FF0000"/>
                    </a:solidFill>
                  </a:rPr>
                  <a:t>optimal</a:t>
                </a:r>
                <a:r>
                  <a:rPr lang="en-IN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95F669-40FB-E7A7-A5BB-35BE171C50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082232"/>
              </a:xfrm>
              <a:blipFill>
                <a:blip r:embed="rId3"/>
                <a:stretch>
                  <a:fillRect l="-1043" t="-4678" b="-6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963B3-A33A-EBF3-6492-F7335E6CF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1D6744-F181-641B-59EA-0CCF00ACB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EF8D32-EF06-92E5-290B-C0049243B333}"/>
                  </a:ext>
                </a:extLst>
              </p:cNvPr>
              <p:cNvSpPr txBox="1"/>
              <p:nvPr/>
            </p:nvSpPr>
            <p:spPr>
              <a:xfrm>
                <a:off x="4193552" y="4042794"/>
                <a:ext cx="1382238" cy="465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1||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EF8D32-EF06-92E5-290B-C0049243B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552" y="4042794"/>
                <a:ext cx="1382238" cy="4655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02E5D5-FB9D-9B90-753C-50652FC26487}"/>
              </a:ext>
            </a:extLst>
          </p:cNvPr>
          <p:cNvSpPr/>
          <p:nvPr/>
        </p:nvSpPr>
        <p:spPr>
          <a:xfrm>
            <a:off x="3339966" y="5062888"/>
            <a:ext cx="4904874" cy="5101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Same exchange-based argument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1C28877-C536-6F95-1190-420A3C944E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896" y="5062888"/>
            <a:ext cx="510139" cy="51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2692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BB1B8-9C74-F0C6-BABC-E99CCE38B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/>
              <a:t>Lateness and the Earliest Due Date (EDD) Algorithm/ Earliest Deadline First (EDF)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31383-8118-212B-227A-64309D3D4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0104"/>
            <a:ext cx="10515600" cy="1325563"/>
          </a:xfrm>
        </p:spPr>
        <p:txBody>
          <a:bodyPr>
            <a:normAutofit lnSpcReduction="10000"/>
          </a:bodyPr>
          <a:lstStyle/>
          <a:p>
            <a:r>
              <a:rPr lang="en-IN" sz="2400" dirty="0"/>
              <a:t>Assume that jobs are associated with </a:t>
            </a:r>
            <a:r>
              <a:rPr lang="en-IN" sz="2400" dirty="0">
                <a:solidFill>
                  <a:srgbClr val="00B050"/>
                </a:solidFill>
              </a:rPr>
              <a:t>deadlines </a:t>
            </a:r>
            <a:r>
              <a:rPr lang="en-IN" sz="2400" dirty="0"/>
              <a:t>and distinct </a:t>
            </a:r>
            <a:r>
              <a:rPr lang="en-IN" sz="2400" dirty="0">
                <a:solidFill>
                  <a:srgbClr val="FF0000"/>
                </a:solidFill>
              </a:rPr>
              <a:t>arrival times</a:t>
            </a:r>
          </a:p>
          <a:p>
            <a:r>
              <a:rPr lang="en-IN" sz="2400" dirty="0"/>
              <a:t>Let us define </a:t>
            </a:r>
            <a:r>
              <a:rPr lang="en-IN" sz="2400" dirty="0">
                <a:solidFill>
                  <a:srgbClr val="FF0000"/>
                </a:solidFill>
              </a:rPr>
              <a:t>lateness</a:t>
            </a:r>
            <a:r>
              <a:rPr lang="en-IN" sz="2400" dirty="0"/>
              <a:t> as &lt;</a:t>
            </a:r>
            <a:r>
              <a:rPr lang="en-IN" sz="2400" dirty="0">
                <a:solidFill>
                  <a:srgbClr val="0070C0"/>
                </a:solidFill>
              </a:rPr>
              <a:t>completion time</a:t>
            </a:r>
            <a:r>
              <a:rPr lang="en-IN" sz="2400" dirty="0"/>
              <a:t>&gt; - &lt;</a:t>
            </a:r>
            <a:r>
              <a:rPr lang="en-IN" sz="2400" dirty="0">
                <a:solidFill>
                  <a:srgbClr val="FF0000"/>
                </a:solidFill>
              </a:rPr>
              <a:t>deadline</a:t>
            </a:r>
            <a:r>
              <a:rPr lang="en-IN" sz="2400" dirty="0"/>
              <a:t>&gt;</a:t>
            </a:r>
          </a:p>
          <a:p>
            <a:r>
              <a:rPr lang="en-IN" sz="2400" dirty="0"/>
              <a:t>Let us now solve the </a:t>
            </a:r>
            <a:r>
              <a:rPr lang="en-IN" sz="2400" dirty="0">
                <a:solidFill>
                  <a:srgbClr val="C00000"/>
                </a:solidFill>
              </a:rPr>
              <a:t>problem</a:t>
            </a:r>
            <a:r>
              <a:rPr lang="en-IN" sz="2400" dirty="0"/>
              <a:t>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A08FD-E9F2-1BCA-2E21-AE29E4310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66933-21EB-6C0C-DB8B-7C693D9D9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2593E0-EE7A-6175-E481-FA04DB0E5613}"/>
                  </a:ext>
                </a:extLst>
              </p:cNvPr>
              <p:cNvSpPr txBox="1"/>
              <p:nvPr/>
            </p:nvSpPr>
            <p:spPr>
              <a:xfrm>
                <a:off x="5032286" y="3213556"/>
                <a:ext cx="31039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1|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𝑝𝑚𝑡𝑛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IN" sz="28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2593E0-EE7A-6175-E481-FA04DB0E5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286" y="3213556"/>
                <a:ext cx="310399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66A1E6-0A41-DBAF-68DA-22EDBC77357D}"/>
              </a:ext>
            </a:extLst>
          </p:cNvPr>
          <p:cNvSpPr txBox="1">
            <a:spLocks/>
          </p:cNvSpPr>
          <p:nvPr/>
        </p:nvSpPr>
        <p:spPr>
          <a:xfrm>
            <a:off x="2204987" y="3875544"/>
            <a:ext cx="7449152" cy="13255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dirty="0"/>
              <a:t>EDF </a:t>
            </a:r>
            <a:r>
              <a:rPr lang="en-IN" sz="2400" dirty="0">
                <a:solidFill>
                  <a:srgbClr val="C00000"/>
                </a:solidFill>
              </a:rPr>
              <a:t>algorithm</a:t>
            </a:r>
            <a:r>
              <a:rPr lang="en-IN" sz="2400" dirty="0"/>
              <a:t>: Order jobs by </a:t>
            </a:r>
            <a:r>
              <a:rPr lang="en-IN" sz="2400" dirty="0">
                <a:solidFill>
                  <a:srgbClr val="FF0000"/>
                </a:solidFill>
              </a:rPr>
              <a:t>non-decreasing</a:t>
            </a:r>
            <a:r>
              <a:rPr lang="en-IN" sz="2400" dirty="0"/>
              <a:t> deadlines</a:t>
            </a:r>
          </a:p>
          <a:p>
            <a:r>
              <a:rPr lang="en-IN" sz="2400" dirty="0"/>
              <a:t>Schedule in that </a:t>
            </a:r>
            <a:r>
              <a:rPr lang="en-IN" sz="2400" dirty="0">
                <a:solidFill>
                  <a:srgbClr val="7030A0"/>
                </a:solidFill>
              </a:rPr>
              <a:t>order</a:t>
            </a:r>
            <a:r>
              <a:rPr lang="en-IN" sz="2400" dirty="0"/>
              <a:t>; break ties arbitrarily.</a:t>
            </a:r>
          </a:p>
          <a:p>
            <a:r>
              <a:rPr lang="en-IN" sz="2400" dirty="0"/>
              <a:t>It is an </a:t>
            </a:r>
            <a:r>
              <a:rPr lang="en-IN" sz="2400" dirty="0">
                <a:solidFill>
                  <a:srgbClr val="00B050"/>
                </a:solidFill>
              </a:rPr>
              <a:t>exact</a:t>
            </a:r>
            <a:r>
              <a:rPr lang="en-IN" sz="2400" dirty="0"/>
              <a:t> algorithm for this problem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42D40A-25DF-3638-2A16-8721B819BDC1}"/>
              </a:ext>
            </a:extLst>
          </p:cNvPr>
          <p:cNvSpPr/>
          <p:nvPr/>
        </p:nvSpPr>
        <p:spPr>
          <a:xfrm>
            <a:off x="3705726" y="5428648"/>
            <a:ext cx="4904874" cy="5101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Same exchange-based argument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CA2AB1F-47EC-36C7-B5A3-025245DC4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656" y="5428648"/>
            <a:ext cx="510139" cy="51013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F7A12B-9C4E-BD3D-9ED5-65FF06164F77}"/>
              </a:ext>
            </a:extLst>
          </p:cNvPr>
          <p:cNvSpPr/>
          <p:nvPr/>
        </p:nvSpPr>
        <p:spPr>
          <a:xfrm>
            <a:off x="9328727" y="2817091"/>
            <a:ext cx="2493818" cy="6061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Aperiodic tasks</a:t>
            </a:r>
          </a:p>
        </p:txBody>
      </p:sp>
    </p:spTree>
    <p:extLst>
      <p:ext uri="{BB962C8B-B14F-4D97-AF65-F5344CB8AC3E}">
        <p14:creationId xmlns:p14="http://schemas.microsoft.com/office/powerpoint/2010/main" val="84187721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F82F3-6903-6492-F10F-D1599A6F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err="1"/>
              <a:t>Preemption</a:t>
            </a:r>
            <a:r>
              <a:rPr lang="en-IN"/>
              <a:t> and Release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65C3B-4D0B-7055-D974-F95A0CCE3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0320"/>
            <a:ext cx="10515600" cy="2030932"/>
          </a:xfrm>
        </p:spPr>
        <p:txBody>
          <a:bodyPr>
            <a:normAutofit fontScale="92500" lnSpcReduction="20000"/>
          </a:bodyPr>
          <a:lstStyle/>
          <a:p>
            <a:r>
              <a:rPr lang="en-IN"/>
              <a:t>Jobs arrive at </a:t>
            </a:r>
            <a:r>
              <a:rPr lang="en-IN">
                <a:solidFill>
                  <a:srgbClr val="00B050"/>
                </a:solidFill>
              </a:rPr>
              <a:t>different</a:t>
            </a:r>
            <a:r>
              <a:rPr lang="en-IN"/>
              <a:t> times. Job </a:t>
            </a:r>
            <a:r>
              <a:rPr lang="en-IN" i="1" err="1"/>
              <a:t>i</a:t>
            </a:r>
            <a:r>
              <a:rPr lang="en-IN" i="1"/>
              <a:t> </a:t>
            </a:r>
            <a:r>
              <a:rPr lang="en-IN"/>
              <a:t>arrives at time </a:t>
            </a:r>
            <a:r>
              <a:rPr lang="en-IN" i="1" err="1"/>
              <a:t>r</a:t>
            </a:r>
            <a:r>
              <a:rPr lang="en-IN" i="1" baseline="-25000" err="1"/>
              <a:t>i</a:t>
            </a:r>
            <a:r>
              <a:rPr lang="en-IN" i="1"/>
              <a:t>. </a:t>
            </a:r>
          </a:p>
          <a:p>
            <a:r>
              <a:rPr lang="en-IN" err="1"/>
              <a:t>Preemption</a:t>
            </a:r>
            <a:r>
              <a:rPr lang="en-IN"/>
              <a:t> is </a:t>
            </a:r>
            <a:r>
              <a:rPr lang="en-IN">
                <a:solidFill>
                  <a:srgbClr val="0070C0"/>
                </a:solidFill>
              </a:rPr>
              <a:t>allowed</a:t>
            </a:r>
          </a:p>
          <a:p>
            <a:r>
              <a:rPr lang="en-IN"/>
              <a:t>The most optimal algorithm is </a:t>
            </a:r>
            <a:r>
              <a:rPr lang="en-IN">
                <a:solidFill>
                  <a:srgbClr val="7030A0"/>
                </a:solidFill>
              </a:rPr>
              <a:t>SRTF</a:t>
            </a:r>
            <a:r>
              <a:rPr lang="en-IN"/>
              <a:t> </a:t>
            </a:r>
            <a:r>
              <a:rPr lang="en-IN">
                <a:sym typeface="Wingdings" panose="05000000000000000000" pitchFamily="2" charset="2"/>
              </a:rPr>
              <a:t> Shortest Remaining Time First algorithm</a:t>
            </a:r>
          </a:p>
          <a:p>
            <a:r>
              <a:rPr lang="en-IN">
                <a:sym typeface="Wingdings" panose="05000000000000000000" pitchFamily="2" charset="2"/>
              </a:rPr>
              <a:t>Same </a:t>
            </a:r>
            <a:r>
              <a:rPr lang="en-IN">
                <a:solidFill>
                  <a:srgbClr val="C00000"/>
                </a:solidFill>
                <a:sym typeface="Wingdings" panose="05000000000000000000" pitchFamily="2" charset="2"/>
              </a:rPr>
              <a:t>exchange-based</a:t>
            </a:r>
            <a:r>
              <a:rPr lang="en-IN">
                <a:sym typeface="Wingdings" panose="05000000000000000000" pitchFamily="2" charset="2"/>
              </a:rPr>
              <a:t> argument</a:t>
            </a:r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FEDA2-E181-37E3-9016-239E39DEE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41C9E-AA89-2FC4-92F2-86C24EC46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0715F2-0324-08B3-7790-85C7257DC9BA}"/>
                  </a:ext>
                </a:extLst>
              </p:cNvPr>
              <p:cNvSpPr txBox="1"/>
              <p:nvPr/>
            </p:nvSpPr>
            <p:spPr>
              <a:xfrm>
                <a:off x="4857694" y="1690688"/>
                <a:ext cx="2250424" cy="43088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begChr m:val="|"/>
                          <m:endChr m:val="|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𝑝𝑚𝑡𝑛</m:t>
                          </m:r>
                        </m:e>
                      </m:d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</a:rPr>
                        <m:t>Σ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N" sz="28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0715F2-0324-08B3-7790-85C7257DC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694" y="1690688"/>
                <a:ext cx="225042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325188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F4889-596E-3346-3260-3FE3410B4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579" y="336370"/>
            <a:ext cx="11584730" cy="1325563"/>
          </a:xfrm>
        </p:spPr>
        <p:txBody>
          <a:bodyPr/>
          <a:lstStyle/>
          <a:p>
            <a:r>
              <a:rPr lang="en-IN"/>
              <a:t>Some NP-Completeness and Impossibility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9A73E3-C6C2-9E77-D659-4F98C2C702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67553"/>
                <a:ext cx="10515600" cy="2608084"/>
              </a:xfrm>
            </p:spPr>
            <p:txBody>
              <a:bodyPr/>
              <a:lstStyle/>
              <a:p>
                <a:r>
                  <a:rPr lang="en-IN"/>
                  <a:t>The </a:t>
                </a:r>
                <a:r>
                  <a:rPr lang="en-IN">
                    <a:solidFill>
                      <a:srgbClr val="0070C0"/>
                    </a:solidFill>
                  </a:rPr>
                  <a:t>ability</a:t>
                </a:r>
                <a:r>
                  <a:rPr lang="en-IN"/>
                  <a:t> to </a:t>
                </a:r>
                <a:r>
                  <a:rPr lang="en-IN" err="1">
                    <a:solidFill>
                      <a:srgbClr val="00B050"/>
                    </a:solidFill>
                  </a:rPr>
                  <a:t>preempt</a:t>
                </a:r>
                <a:r>
                  <a:rPr lang="en-IN"/>
                  <a:t> jobs when all the </a:t>
                </a:r>
                <a:r>
                  <a:rPr lang="en-IN">
                    <a:solidFill>
                      <a:srgbClr val="FF0000"/>
                    </a:solidFill>
                  </a:rPr>
                  <a:t>jobs</a:t>
                </a:r>
                <a:r>
                  <a:rPr lang="en-IN"/>
                  <a:t> are released at t=0 does not lead to </a:t>
                </a:r>
                <a:r>
                  <a:rPr lang="en-IN">
                    <a:solidFill>
                      <a:srgbClr val="C00000"/>
                    </a:solidFill>
                  </a:rPr>
                  <a:t>better</a:t>
                </a:r>
                <a:r>
                  <a:rPr lang="en-IN"/>
                  <a:t> schedules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</a:rPr>
                      <m:t>Σ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IN"/>
                  <a:t>). </a:t>
                </a:r>
              </a:p>
              <a:p>
                <a:r>
                  <a:rPr lang="en-IN"/>
                  <a:t>NP-complete </a:t>
                </a:r>
                <a:r>
                  <a:rPr lang="en-IN">
                    <a:solidFill>
                      <a:srgbClr val="7030A0"/>
                    </a:solidFill>
                  </a:rPr>
                  <a:t>Problems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1|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</a:rPr>
                      <m:t>Σ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IN"/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1|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IN"/>
              </a:p>
              <a:p>
                <a:pPr lvl="1"/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begChr m:val="|"/>
                        <m:endChr m:val="|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𝑝𝑚𝑡𝑛</m:t>
                        </m:r>
                      </m:e>
                    </m:d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</a:rPr>
                      <m:t>Σ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m:rPr>
                        <m:sty m:val="p"/>
                      </m:rPr>
                      <a:rPr lang="en-IN" b="0" i="0" baseline="-25000" smtClean="0">
                        <a:latin typeface="Cambria Math" panose="02040503050406030204" pitchFamily="18" charset="0"/>
                      </a:rPr>
                      <m:t>i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IN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9A73E3-C6C2-9E77-D659-4F98C2C702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67553"/>
                <a:ext cx="10515600" cy="2608084"/>
              </a:xfrm>
              <a:blipFill>
                <a:blip r:embed="rId3"/>
                <a:stretch>
                  <a:fillRect l="-1043" t="-3981" r="-754" b="-2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285FE4-E97A-3621-BD07-108110123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C2737D-50E2-564A-1FDE-E91328598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B26776D-0BB4-3F16-E32F-F7865023039B}"/>
              </a:ext>
            </a:extLst>
          </p:cNvPr>
          <p:cNvSpPr/>
          <p:nvPr/>
        </p:nvSpPr>
        <p:spPr>
          <a:xfrm>
            <a:off x="3755056" y="4433709"/>
            <a:ext cx="4681888" cy="3692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Look up other variants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A83C6B-C700-526F-AF2A-5B5BC68033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97" y="4911084"/>
            <a:ext cx="1982806" cy="140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6917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083B2-90BC-4BC6-A153-3569AD5EF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136525"/>
            <a:ext cx="10515600" cy="1325563"/>
          </a:xfrm>
        </p:spPr>
        <p:txBody>
          <a:bodyPr/>
          <a:lstStyle/>
          <a:p>
            <a:r>
              <a:rPr lang="en-US"/>
              <a:t>What about the fact that </a:t>
            </a:r>
            <a:r>
              <a:rPr lang="en-US">
                <a:solidFill>
                  <a:srgbClr val="7030A0"/>
                </a:solidFill>
              </a:rPr>
              <a:t>it is impractical</a:t>
            </a:r>
            <a:r>
              <a:rPr lang="en-US"/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3EC3A-09A3-9042-1AE9-0A0242883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46EE0-FD12-B020-5DF8-89AFE030D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107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5A6FFAA-8B3F-551F-1B95-4A193673FC14}"/>
              </a:ext>
            </a:extLst>
          </p:cNvPr>
          <p:cNvSpPr/>
          <p:nvPr/>
        </p:nvSpPr>
        <p:spPr>
          <a:xfrm>
            <a:off x="2405744" y="1462088"/>
            <a:ext cx="9176658" cy="6749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We normally don’t know how long a job will take to execute. 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5888BCEA-84CA-472E-6606-EB3F63C547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6" y="2304197"/>
            <a:ext cx="1200857" cy="11248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A21300-B014-D793-6B4A-F0B3E66AFB67}"/>
              </a:ext>
            </a:extLst>
          </p:cNvPr>
          <p:cNvSpPr txBox="1"/>
          <p:nvPr/>
        </p:nvSpPr>
        <p:spPr>
          <a:xfrm>
            <a:off x="1668943" y="2604988"/>
            <a:ext cx="5221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Comic Sans MS" panose="030F0702030302020204" pitchFamily="66" charset="0"/>
              </a:rPr>
              <a:t>However, we can approximate.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683BC0-694C-9D13-0593-5FD81D10FF4A}"/>
              </a:ext>
            </a:extLst>
          </p:cNvPr>
          <p:cNvSpPr/>
          <p:nvPr/>
        </p:nvSpPr>
        <p:spPr>
          <a:xfrm>
            <a:off x="2068287" y="3740579"/>
            <a:ext cx="2558142" cy="789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CPU burst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E97943-AC36-23CA-6BFD-6A0AB66CD001}"/>
              </a:ext>
            </a:extLst>
          </p:cNvPr>
          <p:cNvSpPr/>
          <p:nvPr/>
        </p:nvSpPr>
        <p:spPr>
          <a:xfrm>
            <a:off x="4626428" y="3740579"/>
            <a:ext cx="2307771" cy="7898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I/O burst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1CD5E2-5474-D4A3-865B-771DB4799AD0}"/>
              </a:ext>
            </a:extLst>
          </p:cNvPr>
          <p:cNvSpPr/>
          <p:nvPr/>
        </p:nvSpPr>
        <p:spPr>
          <a:xfrm>
            <a:off x="8643256" y="3740579"/>
            <a:ext cx="3135087" cy="7898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I/O burst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B60583-21BC-8639-E016-9B643670EB0F}"/>
              </a:ext>
            </a:extLst>
          </p:cNvPr>
          <p:cNvSpPr/>
          <p:nvPr/>
        </p:nvSpPr>
        <p:spPr>
          <a:xfrm>
            <a:off x="6934199" y="3740579"/>
            <a:ext cx="1883229" cy="789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CPU burst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29EBA6-F989-CE05-2CA8-2870379AF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3657" y="3559965"/>
            <a:ext cx="1408211" cy="14222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4B3B00-A7E5-16BE-F9DE-3E91E5F014CC}"/>
              </a:ext>
            </a:extLst>
          </p:cNvPr>
          <p:cNvSpPr txBox="1"/>
          <p:nvPr/>
        </p:nvSpPr>
        <p:spPr>
          <a:xfrm>
            <a:off x="3620446" y="4751417"/>
            <a:ext cx="7656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We just need to </a:t>
            </a:r>
            <a:r>
              <a:rPr lang="en-US" sz="2400">
                <a:solidFill>
                  <a:srgbClr val="0070C0"/>
                </a:solidFill>
              </a:rPr>
              <a:t>predict</a:t>
            </a:r>
            <a:r>
              <a:rPr lang="en-US" sz="2400"/>
              <a:t> CPU bursts. Let </a:t>
            </a:r>
            <a:r>
              <a:rPr lang="en-US" sz="2400" i="1" err="1"/>
              <a:t>t</a:t>
            </a:r>
            <a:r>
              <a:rPr lang="en-US" sz="2400" i="1" baseline="-25000" err="1"/>
              <a:t>n</a:t>
            </a:r>
            <a:r>
              <a:rPr lang="en-US" sz="2400" i="1"/>
              <a:t> </a:t>
            </a:r>
            <a:r>
              <a:rPr lang="en-US" sz="2400"/>
              <a:t>be the size of the </a:t>
            </a:r>
            <a:br>
              <a:rPr lang="en-US" sz="2400"/>
            </a:br>
            <a:r>
              <a:rPr lang="en-US" sz="2400"/>
              <a:t>n</a:t>
            </a:r>
            <a:r>
              <a:rPr lang="en-US" sz="2400" baseline="30000"/>
              <a:t>th</a:t>
            </a:r>
            <a:r>
              <a:rPr lang="en-US" sz="2400"/>
              <a:t> burst. </a:t>
            </a:r>
            <a:r>
              <a:rPr lang="en-US" sz="2400">
                <a:solidFill>
                  <a:srgbClr val="00B050"/>
                </a:solidFill>
              </a:rPr>
              <a:t>Predict</a:t>
            </a:r>
            <a:r>
              <a:rPr lang="en-US" sz="2400"/>
              <a:t> it using a time-series </a:t>
            </a:r>
            <a:r>
              <a:rPr lang="en-US" sz="2400">
                <a:solidFill>
                  <a:srgbClr val="C00000"/>
                </a:solidFill>
              </a:rPr>
              <a:t>model</a:t>
            </a:r>
            <a:r>
              <a:rPr lang="en-US" sz="2400"/>
              <a:t>.</a:t>
            </a:r>
          </a:p>
        </p:txBody>
      </p:sp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8B5E94B9-9E48-8711-EE6E-C1FA92A63C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358" y="4871559"/>
            <a:ext cx="221379" cy="2213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260E35-90CF-C33B-9ED4-1F375FABCBAC}"/>
                  </a:ext>
                </a:extLst>
              </p:cNvPr>
              <p:cNvSpPr txBox="1"/>
              <p:nvPr/>
            </p:nvSpPr>
            <p:spPr>
              <a:xfrm>
                <a:off x="3568737" y="5753938"/>
                <a:ext cx="4377096" cy="43088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b>
                    </m:sSub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260E35-90CF-C33B-9ED4-1F375FABC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37" y="5753938"/>
                <a:ext cx="437709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56569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556F8-7451-3795-8003-245A15B35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6605F6-292A-AA0A-ED56-C150B61A4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65F7BA-8198-595A-12CB-786AF9694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108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93CA8FF-9A56-C57F-65BE-AB557965E7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7193103"/>
              </p:ext>
            </p:extLst>
          </p:nvPr>
        </p:nvGraphicFramePr>
        <p:xfrm>
          <a:off x="838200" y="1795550"/>
          <a:ext cx="10693401" cy="411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486396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C5422C-78A6-32C4-CEA8-B317F94E28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857008"/>
            <a:ext cx="3759367" cy="24966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5ACF42-1CCA-F888-A567-14C0318A1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Priority-based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49B24-B771-62F4-9C62-0DA8FDF8A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567289"/>
            <a:ext cx="11553825" cy="3217358"/>
          </a:xfrm>
        </p:spPr>
        <p:txBody>
          <a:bodyPr/>
          <a:lstStyle/>
          <a:p>
            <a:r>
              <a:rPr lang="en-US"/>
              <a:t>At any </a:t>
            </a:r>
            <a:r>
              <a:rPr lang="en-US">
                <a:solidFill>
                  <a:srgbClr val="00B050"/>
                </a:solidFill>
              </a:rPr>
              <a:t>point</a:t>
            </a:r>
            <a:r>
              <a:rPr lang="en-US"/>
              <a:t> of time, the </a:t>
            </a:r>
            <a:r>
              <a:rPr lang="en-US">
                <a:solidFill>
                  <a:srgbClr val="FF0000"/>
                </a:solidFill>
              </a:rPr>
              <a:t>highest-priority</a:t>
            </a:r>
            <a:r>
              <a:rPr lang="en-US"/>
              <a:t> job should be running</a:t>
            </a:r>
          </a:p>
          <a:p>
            <a:r>
              <a:rPr lang="en-US"/>
              <a:t>If a job with a higher priority arrives, then </a:t>
            </a:r>
            <a:r>
              <a:rPr lang="en-US">
                <a:solidFill>
                  <a:srgbClr val="0070C0"/>
                </a:solidFill>
              </a:rPr>
              <a:t>swap</a:t>
            </a:r>
            <a:r>
              <a:rPr lang="en-US"/>
              <a:t> out the currently running job</a:t>
            </a:r>
          </a:p>
          <a:p>
            <a:r>
              <a:rPr lang="en-US"/>
              <a:t>We can think of </a:t>
            </a:r>
            <a:r>
              <a:rPr lang="en-US">
                <a:solidFill>
                  <a:srgbClr val="C00000"/>
                </a:solidFill>
              </a:rPr>
              <a:t>SRTF</a:t>
            </a:r>
            <a:r>
              <a:rPr lang="en-US"/>
              <a:t> and </a:t>
            </a:r>
            <a:r>
              <a:rPr lang="en-US">
                <a:solidFill>
                  <a:srgbClr val="00B050"/>
                </a:solidFill>
              </a:rPr>
              <a:t>FIFO</a:t>
            </a:r>
            <a:r>
              <a:rPr lang="en-US"/>
              <a:t> as subsets of this class</a:t>
            </a:r>
          </a:p>
          <a:p>
            <a:pPr lvl="1"/>
            <a:r>
              <a:rPr lang="en-US"/>
              <a:t>For SRTF, the priority is the </a:t>
            </a:r>
            <a:r>
              <a:rPr lang="en-US">
                <a:solidFill>
                  <a:srgbClr val="7030A0"/>
                </a:solidFill>
              </a:rPr>
              <a:t>reciprocal</a:t>
            </a:r>
            <a:r>
              <a:rPr lang="en-US"/>
              <a:t> of the remaining time</a:t>
            </a:r>
          </a:p>
          <a:p>
            <a:pPr lvl="1"/>
            <a:r>
              <a:rPr lang="en-US"/>
              <a:t>For FIFO, the priority is the </a:t>
            </a:r>
            <a:r>
              <a:rPr lang="en-US">
                <a:solidFill>
                  <a:srgbClr val="002060"/>
                </a:solidFill>
              </a:rPr>
              <a:t>reciprocal</a:t>
            </a:r>
            <a:r>
              <a:rPr lang="en-US"/>
              <a:t> of the job arrival time</a:t>
            </a:r>
          </a:p>
          <a:p>
            <a:r>
              <a:rPr lang="en-US"/>
              <a:t>Recall Linux </a:t>
            </a:r>
            <a:r>
              <a:rPr lang="en-US">
                <a:solidFill>
                  <a:srgbClr val="0070C0"/>
                </a:solidFill>
              </a:rPr>
              <a:t>priorities</a:t>
            </a:r>
            <a:r>
              <a:rPr lang="en-US"/>
              <a:t> 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E52F2-6190-BFF1-8FE5-3EF98724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257F0-E1BF-6AD2-3A12-8DA9E430E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109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CB9E7C-FB78-D657-1FAD-B22BF40A625C}"/>
              </a:ext>
            </a:extLst>
          </p:cNvPr>
          <p:cNvSpPr/>
          <p:nvPr/>
        </p:nvSpPr>
        <p:spPr>
          <a:xfrm>
            <a:off x="6935754" y="4486135"/>
            <a:ext cx="1622659" cy="365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Priority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CBA1FC-C44B-595E-3BBB-A7F03F76659F}"/>
              </a:ext>
            </a:extLst>
          </p:cNvPr>
          <p:cNvSpPr/>
          <p:nvPr/>
        </p:nvSpPr>
        <p:spPr>
          <a:xfrm>
            <a:off x="2311567" y="5524059"/>
            <a:ext cx="1622659" cy="3651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Fairness</a:t>
            </a:r>
          </a:p>
        </p:txBody>
      </p:sp>
    </p:spTree>
    <p:extLst>
      <p:ext uri="{BB962C8B-B14F-4D97-AF65-F5344CB8AC3E}">
        <p14:creationId xmlns:p14="http://schemas.microsoft.com/office/powerpoint/2010/main" val="1091209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741F9-FC82-E324-3F17-516793AD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Properly Labeled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D1680-4F7C-D409-1DF1-F48599945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430" y="1515481"/>
            <a:ext cx="10515600" cy="1507884"/>
          </a:xfrm>
        </p:spPr>
        <p:txBody>
          <a:bodyPr>
            <a:normAutofit/>
          </a:bodyPr>
          <a:lstStyle/>
          <a:p>
            <a:r>
              <a:rPr lang="en-US" sz="2400"/>
              <a:t>Ensure that all the shared variables (shared across threads) are always accessed in the context of a </a:t>
            </a:r>
            <a:r>
              <a:rPr lang="en-US" sz="2400">
                <a:solidFill>
                  <a:srgbClr val="C00000"/>
                </a:solidFill>
              </a:rPr>
              <a:t>critical section </a:t>
            </a:r>
            <a:r>
              <a:rPr lang="en-US" sz="2400"/>
              <a:t>and there are no </a:t>
            </a:r>
            <a:r>
              <a:rPr lang="en-US" sz="2400">
                <a:solidFill>
                  <a:srgbClr val="00B050"/>
                </a:solidFill>
              </a:rPr>
              <a:t>data</a:t>
            </a:r>
            <a:r>
              <a:rPr lang="en-US" sz="2400"/>
              <a:t> races.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225DE5-74B8-0255-B771-D886FB76E746}"/>
              </a:ext>
            </a:extLst>
          </p:cNvPr>
          <p:cNvSpPr/>
          <p:nvPr/>
        </p:nvSpPr>
        <p:spPr>
          <a:xfrm>
            <a:off x="1828801" y="4222407"/>
            <a:ext cx="3680749" cy="166675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/>
              <a:t>Access locations A, B, and C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075582-363E-2C2E-3B51-EDD314875D1D}"/>
              </a:ext>
            </a:extLst>
          </p:cNvPr>
          <p:cNvSpPr/>
          <p:nvPr/>
        </p:nvSpPr>
        <p:spPr>
          <a:xfrm>
            <a:off x="6854143" y="4222406"/>
            <a:ext cx="3680749" cy="166675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/>
              <a:t>Access locations D, E, and 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92D80F-B240-D0FD-3932-B44A9A483279}"/>
              </a:ext>
            </a:extLst>
          </p:cNvPr>
          <p:cNvSpPr/>
          <p:nvPr/>
        </p:nvSpPr>
        <p:spPr>
          <a:xfrm>
            <a:off x="2870523" y="3643672"/>
            <a:ext cx="1956121" cy="798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Lock (X)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FAA6F0-0E35-40C9-4B06-E40114822CE5}"/>
              </a:ext>
            </a:extLst>
          </p:cNvPr>
          <p:cNvSpPr/>
          <p:nvPr/>
        </p:nvSpPr>
        <p:spPr>
          <a:xfrm>
            <a:off x="7849566" y="3643671"/>
            <a:ext cx="1956121" cy="798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Lock (Y)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D82F597-8398-7A79-5532-FFC582032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025" y="2799752"/>
            <a:ext cx="723418" cy="7234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F7FB56-504D-0437-CCF2-318470DBE29A}"/>
              </a:ext>
            </a:extLst>
          </p:cNvPr>
          <p:cNvSpPr txBox="1"/>
          <p:nvPr/>
        </p:nvSpPr>
        <p:spPr>
          <a:xfrm>
            <a:off x="4583575" y="2889729"/>
            <a:ext cx="3836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This program has a </a:t>
            </a:r>
            <a:r>
              <a:rPr lang="en-US" sz="2400">
                <a:solidFill>
                  <a:srgbClr val="00B050"/>
                </a:solidFill>
              </a:rPr>
              <a:t>data</a:t>
            </a:r>
            <a:r>
              <a:rPr lang="en-US" sz="2400"/>
              <a:t> </a:t>
            </a:r>
            <a:r>
              <a:rPr lang="en-US" sz="2400">
                <a:solidFill>
                  <a:srgbClr val="FF0000"/>
                </a:solidFill>
              </a:rPr>
              <a:t>race</a:t>
            </a:r>
            <a:r>
              <a:rPr lang="en-US" sz="240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14AF9E-BFD7-E435-1EE9-D28084AF8464}"/>
              </a:ext>
            </a:extLst>
          </p:cNvPr>
          <p:cNvSpPr txBox="1"/>
          <p:nvPr/>
        </p:nvSpPr>
        <p:spPr>
          <a:xfrm>
            <a:off x="1745275" y="6125516"/>
            <a:ext cx="806041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/>
              <a:t>A </a:t>
            </a:r>
            <a:r>
              <a:rPr lang="en-US" sz="2400">
                <a:solidFill>
                  <a:srgbClr val="FF0000"/>
                </a:solidFill>
              </a:rPr>
              <a:t>shared</a:t>
            </a:r>
            <a:r>
              <a:rPr lang="en-US" sz="2400"/>
              <a:t> variable always has to be </a:t>
            </a:r>
            <a:r>
              <a:rPr lang="en-US" sz="2400">
                <a:solidFill>
                  <a:srgbClr val="0070C0"/>
                </a:solidFill>
              </a:rPr>
              <a:t>protected</a:t>
            </a:r>
            <a:r>
              <a:rPr lang="en-US" sz="2400"/>
              <a:t> by the same </a:t>
            </a:r>
            <a:r>
              <a:rPr lang="en-US" sz="2400">
                <a:solidFill>
                  <a:srgbClr val="00B050"/>
                </a:solidFill>
              </a:rPr>
              <a:t>lock</a:t>
            </a:r>
            <a:r>
              <a:rPr lang="en-US" sz="2400"/>
              <a:t>. 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FC9683F-EE27-9528-A718-4444AEACE8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75" y="6029448"/>
            <a:ext cx="653799" cy="653799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1BF8DBC-4279-FA72-6C25-71F01810F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34923A8-398B-A8E1-8667-52BB07212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1501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7D511-E344-ED0A-FD3E-B2EB55A07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Priority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4C2D4-78BA-892D-D500-4C41889B0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Linux has 140 different </a:t>
            </a:r>
            <a:r>
              <a:rPr lang="en-US">
                <a:solidFill>
                  <a:srgbClr val="00B050"/>
                </a:solidFill>
              </a:rPr>
              <a:t>priority</a:t>
            </a:r>
            <a:r>
              <a:rPr lang="en-US"/>
              <a:t> levels. It is the role of the </a:t>
            </a:r>
            <a:r>
              <a:rPr lang="en-US">
                <a:solidFill>
                  <a:srgbClr val="0070C0"/>
                </a:solidFill>
              </a:rPr>
              <a:t>system</a:t>
            </a:r>
            <a:r>
              <a:rPr lang="en-US"/>
              <a:t> administrator and OS to assign </a:t>
            </a:r>
            <a:r>
              <a:rPr lang="en-US">
                <a:solidFill>
                  <a:srgbClr val="7030A0"/>
                </a:solidFill>
              </a:rPr>
              <a:t>priorities</a:t>
            </a:r>
            <a:r>
              <a:rPr lang="en-US"/>
              <a:t> to running tasks</a:t>
            </a:r>
          </a:p>
          <a:p>
            <a:r>
              <a:rPr lang="en-US"/>
              <a:t>The sys admin. can also change the priorities </a:t>
            </a:r>
            <a:r>
              <a:rPr lang="en-US">
                <a:solidFill>
                  <a:srgbClr val="FF0000"/>
                </a:solidFill>
              </a:rPr>
              <a:t>dynamically</a:t>
            </a:r>
          </a:p>
          <a:p>
            <a:r>
              <a:rPr lang="en-US"/>
              <a:t>Other OSes have different </a:t>
            </a:r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priority</a:t>
            </a:r>
            <a:r>
              <a:rPr lang="en-US"/>
              <a:t> classes</a:t>
            </a:r>
          </a:p>
          <a:p>
            <a:pPr lvl="1"/>
            <a:r>
              <a:rPr lang="en-US"/>
              <a:t>Real-time</a:t>
            </a:r>
          </a:p>
          <a:p>
            <a:pPr lvl="1"/>
            <a:r>
              <a:rPr lang="en-US"/>
              <a:t>Interactive</a:t>
            </a:r>
          </a:p>
          <a:p>
            <a:pPr lvl="1"/>
            <a:r>
              <a:rPr lang="en-US"/>
              <a:t>Regular</a:t>
            </a:r>
          </a:p>
          <a:p>
            <a:pPr lvl="1"/>
            <a:r>
              <a:rPr lang="en-US"/>
              <a:t>Batch</a:t>
            </a:r>
          </a:p>
          <a:p>
            <a:r>
              <a:rPr lang="en-US"/>
              <a:t>Windows gives a 3X 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priority</a:t>
            </a:r>
            <a:r>
              <a:rPr lang="en-US"/>
              <a:t> boost to </a:t>
            </a:r>
            <a:r>
              <a:rPr lang="en-US">
                <a:solidFill>
                  <a:srgbClr val="00B050"/>
                </a:solidFill>
              </a:rPr>
              <a:t>foreground</a:t>
            </a:r>
            <a:r>
              <a:rPr lang="en-US"/>
              <a:t> processes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D55BF7-C711-01BE-20C7-74190901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14AD39-C2D6-D6F8-9D2E-50B7AF6ED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8128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31E47-B53D-CA5F-5145-57F8B71D9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6" y="51934"/>
            <a:ext cx="10515600" cy="1325563"/>
          </a:xfrm>
        </p:spPr>
        <p:txBody>
          <a:bodyPr/>
          <a:lstStyle/>
          <a:p>
            <a:r>
              <a:rPr lang="en-US"/>
              <a:t>Queue-based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FFAA7-5928-0986-000B-1CF4EAE35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4637312"/>
            <a:ext cx="11304813" cy="1811114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Different </a:t>
            </a:r>
            <a:r>
              <a:rPr lang="en-US">
                <a:solidFill>
                  <a:srgbClr val="7030A0"/>
                </a:solidFill>
              </a:rPr>
              <a:t>queues</a:t>
            </a:r>
            <a:r>
              <a:rPr lang="en-US"/>
              <a:t> have different </a:t>
            </a:r>
            <a:r>
              <a:rPr lang="en-US">
                <a:solidFill>
                  <a:srgbClr val="00B050"/>
                </a:solidFill>
              </a:rPr>
              <a:t>priorities</a:t>
            </a:r>
            <a:r>
              <a:rPr lang="en-US"/>
              <a:t>. They could have different scheduling </a:t>
            </a:r>
            <a:r>
              <a:rPr lang="en-US">
                <a:solidFill>
                  <a:srgbClr val="FF0000"/>
                </a:solidFill>
              </a:rPr>
              <a:t>policies</a:t>
            </a:r>
            <a:r>
              <a:rPr lang="en-US"/>
              <a:t> as well.</a:t>
            </a:r>
          </a:p>
          <a:p>
            <a:r>
              <a:rPr lang="en-US"/>
              <a:t>Choose the queue with the </a:t>
            </a:r>
            <a:r>
              <a:rPr lang="en-US">
                <a:solidFill>
                  <a:srgbClr val="FF0000"/>
                </a:solidFill>
              </a:rPr>
              <a:t>highest</a:t>
            </a:r>
            <a:r>
              <a:rPr lang="en-US"/>
              <a:t> priority that is </a:t>
            </a:r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non-empty</a:t>
            </a:r>
          </a:p>
          <a:p>
            <a:r>
              <a:rPr lang="en-US"/>
              <a:t>Schedule a </a:t>
            </a:r>
            <a:r>
              <a:rPr lang="en-US">
                <a:solidFill>
                  <a:srgbClr val="00B050"/>
                </a:solidFill>
              </a:rPr>
              <a:t>process</a:t>
            </a:r>
            <a:r>
              <a:rPr lang="en-US"/>
              <a:t> from it</a:t>
            </a:r>
          </a:p>
          <a:p>
            <a:r>
              <a:rPr lang="en-US"/>
              <a:t>Move </a:t>
            </a:r>
            <a:r>
              <a:rPr lang="en-US">
                <a:solidFill>
                  <a:srgbClr val="0070C0"/>
                </a:solidFill>
              </a:rPr>
              <a:t>processes</a:t>
            </a:r>
            <a:r>
              <a:rPr lang="en-US"/>
              <a:t> between queues based on factors such as interactivity and age 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FC225-E5D9-0ADF-5B8E-E2A95B7F7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790011-16F6-0253-C75C-1C987301D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A3A9C2-6435-B3E4-98E2-28D450C03658}"/>
              </a:ext>
            </a:extLst>
          </p:cNvPr>
          <p:cNvSpPr/>
          <p:nvPr/>
        </p:nvSpPr>
        <p:spPr>
          <a:xfrm>
            <a:off x="3548744" y="1295402"/>
            <a:ext cx="4408714" cy="7837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Queue: Level 1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827A19F-1668-7681-A372-5F97E0F92A91}"/>
              </a:ext>
            </a:extLst>
          </p:cNvPr>
          <p:cNvCxnSpPr/>
          <p:nvPr/>
        </p:nvCxnSpPr>
        <p:spPr>
          <a:xfrm>
            <a:off x="2209801" y="1545772"/>
            <a:ext cx="133894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FE977F8-B4AC-12BD-9661-BDE28AB6D9A8}"/>
              </a:ext>
            </a:extLst>
          </p:cNvPr>
          <p:cNvCxnSpPr/>
          <p:nvPr/>
        </p:nvCxnSpPr>
        <p:spPr>
          <a:xfrm>
            <a:off x="7957458" y="1469572"/>
            <a:ext cx="133894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5CC53F2-3262-AFCE-D395-AB3DFE4BCBEF}"/>
              </a:ext>
            </a:extLst>
          </p:cNvPr>
          <p:cNvSpPr/>
          <p:nvPr/>
        </p:nvSpPr>
        <p:spPr>
          <a:xfrm>
            <a:off x="3548744" y="2471058"/>
            <a:ext cx="4408714" cy="7837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Queue: Level 2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98EDB351-872F-3435-4C5D-1A2593B7E589}"/>
              </a:ext>
            </a:extLst>
          </p:cNvPr>
          <p:cNvCxnSpPr>
            <a:stCxn id="6" idx="3"/>
            <a:endCxn id="10" idx="1"/>
          </p:cNvCxnSpPr>
          <p:nvPr/>
        </p:nvCxnSpPr>
        <p:spPr>
          <a:xfrm flipH="1">
            <a:off x="3548744" y="1687287"/>
            <a:ext cx="4408714" cy="1175656"/>
          </a:xfrm>
          <a:prstGeom prst="bentConnector5">
            <a:avLst>
              <a:gd name="adj1" fmla="val -5185"/>
              <a:gd name="adj2" fmla="val 50000"/>
              <a:gd name="adj3" fmla="val 115555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D85CEA5-DF7E-A76A-2C94-C4A546B25D7A}"/>
              </a:ext>
            </a:extLst>
          </p:cNvPr>
          <p:cNvCxnSpPr/>
          <p:nvPr/>
        </p:nvCxnSpPr>
        <p:spPr>
          <a:xfrm>
            <a:off x="7957458" y="2721429"/>
            <a:ext cx="133894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7A4C45F-9AD6-617B-02B0-DF5C48BD0F65}"/>
              </a:ext>
            </a:extLst>
          </p:cNvPr>
          <p:cNvSpPr/>
          <p:nvPr/>
        </p:nvSpPr>
        <p:spPr>
          <a:xfrm>
            <a:off x="3548744" y="3646714"/>
            <a:ext cx="4408714" cy="7837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Queue: Level 3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EB5DE1-34FA-AFC6-FC6C-C93E10E6179D}"/>
              </a:ext>
            </a:extLst>
          </p:cNvPr>
          <p:cNvCxnSpPr/>
          <p:nvPr/>
        </p:nvCxnSpPr>
        <p:spPr>
          <a:xfrm>
            <a:off x="7957457" y="3853542"/>
            <a:ext cx="133894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8963A658-886F-8BC1-D41A-79EDE0411890}"/>
              </a:ext>
            </a:extLst>
          </p:cNvPr>
          <p:cNvCxnSpPr/>
          <p:nvPr/>
        </p:nvCxnSpPr>
        <p:spPr>
          <a:xfrm flipH="1">
            <a:off x="3548744" y="2855459"/>
            <a:ext cx="4408714" cy="1175656"/>
          </a:xfrm>
          <a:prstGeom prst="bentConnector5">
            <a:avLst>
              <a:gd name="adj1" fmla="val -5185"/>
              <a:gd name="adj2" fmla="val 50000"/>
              <a:gd name="adj3" fmla="val 115555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6E2E602-629A-7DCE-FB31-393342D46D4B}"/>
              </a:ext>
            </a:extLst>
          </p:cNvPr>
          <p:cNvSpPr/>
          <p:nvPr/>
        </p:nvSpPr>
        <p:spPr>
          <a:xfrm>
            <a:off x="7075714" y="102061"/>
            <a:ext cx="5029200" cy="841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Multi-level Feedback Queue</a:t>
            </a:r>
          </a:p>
        </p:txBody>
      </p:sp>
    </p:spTree>
    <p:extLst>
      <p:ext uri="{BB962C8B-B14F-4D97-AF65-F5344CB8AC3E}">
        <p14:creationId xmlns:p14="http://schemas.microsoft.com/office/powerpoint/2010/main" val="51551516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8B6CB-517B-BD03-8726-04F8C6417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71" y="-17754"/>
            <a:ext cx="10515600" cy="1325563"/>
          </a:xfrm>
        </p:spPr>
        <p:txBody>
          <a:bodyPr/>
          <a:lstStyle/>
          <a:p>
            <a:r>
              <a:rPr lang="en-US"/>
              <a:t>Multi-Processor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D24D2-B4B0-1099-BB84-97487D622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670" y="4552822"/>
            <a:ext cx="10515600" cy="1474932"/>
          </a:xfrm>
        </p:spPr>
        <p:txBody>
          <a:bodyPr/>
          <a:lstStyle/>
          <a:p>
            <a:r>
              <a:rPr lang="en-US"/>
              <a:t>Different CPUs </a:t>
            </a:r>
            <a:r>
              <a:rPr lang="en-US">
                <a:solidFill>
                  <a:srgbClr val="FF0000"/>
                </a:solidFill>
              </a:rPr>
              <a:t>maintain</a:t>
            </a:r>
            <a:r>
              <a:rPr lang="en-US"/>
              <a:t> their queues.  </a:t>
            </a:r>
          </a:p>
          <a:p>
            <a:r>
              <a:rPr lang="en-US"/>
              <a:t>The dispatcher also has a central </a:t>
            </a:r>
            <a:r>
              <a:rPr lang="en-US">
                <a:solidFill>
                  <a:srgbClr val="0070C0"/>
                </a:solidFill>
              </a:rPr>
              <a:t>queue</a:t>
            </a:r>
            <a:r>
              <a:rPr lang="en-US"/>
              <a:t>. It picks a job from the queue and sends it to a </a:t>
            </a:r>
            <a:r>
              <a:rPr lang="en-US">
                <a:solidFill>
                  <a:srgbClr val="00B050"/>
                </a:solidFill>
              </a:rPr>
              <a:t>CPU-specific</a:t>
            </a:r>
            <a:r>
              <a:rPr lang="en-US"/>
              <a:t> queue.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5006F2-1C38-9684-DDDF-973DFB1D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8C0E2-D4BC-DAFF-5BEB-9B1CFBD04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112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67241F-4C1F-59AD-4D7D-E14CAC21AC6E}"/>
              </a:ext>
            </a:extLst>
          </p:cNvPr>
          <p:cNvSpPr/>
          <p:nvPr/>
        </p:nvSpPr>
        <p:spPr>
          <a:xfrm>
            <a:off x="2020939" y="3320369"/>
            <a:ext cx="2144486" cy="6531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CPU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70FFC4-3753-D40E-0E1D-EC36690288E0}"/>
              </a:ext>
            </a:extLst>
          </p:cNvPr>
          <p:cNvSpPr/>
          <p:nvPr/>
        </p:nvSpPr>
        <p:spPr>
          <a:xfrm>
            <a:off x="4764008" y="3320368"/>
            <a:ext cx="2144486" cy="6531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CPU 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5BA4C38-D2F7-3D2B-AF35-93F23090A283}"/>
              </a:ext>
            </a:extLst>
          </p:cNvPr>
          <p:cNvSpPr/>
          <p:nvPr/>
        </p:nvSpPr>
        <p:spPr>
          <a:xfrm>
            <a:off x="7387596" y="3320368"/>
            <a:ext cx="2144486" cy="6531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CPU 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59057E-B35C-7E1D-C0FA-FA0725167996}"/>
              </a:ext>
            </a:extLst>
          </p:cNvPr>
          <p:cNvCxnSpPr/>
          <p:nvPr/>
        </p:nvCxnSpPr>
        <p:spPr>
          <a:xfrm>
            <a:off x="2776251" y="1978026"/>
            <a:ext cx="0" cy="11570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E57963-BBC9-99EC-7066-48AFB2ECB454}"/>
              </a:ext>
            </a:extLst>
          </p:cNvPr>
          <p:cNvCxnSpPr/>
          <p:nvPr/>
        </p:nvCxnSpPr>
        <p:spPr>
          <a:xfrm>
            <a:off x="3677798" y="1959545"/>
            <a:ext cx="0" cy="11570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72215B-406F-71BC-A5F8-9936D489E17E}"/>
              </a:ext>
            </a:extLst>
          </p:cNvPr>
          <p:cNvCxnSpPr>
            <a:cxnSpLocks/>
          </p:cNvCxnSpPr>
          <p:nvPr/>
        </p:nvCxnSpPr>
        <p:spPr>
          <a:xfrm flipH="1">
            <a:off x="2776251" y="3116555"/>
            <a:ext cx="901547" cy="184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295CED1-E897-4EFB-762B-619957FE4FFB}"/>
              </a:ext>
            </a:extLst>
          </p:cNvPr>
          <p:cNvSpPr/>
          <p:nvPr/>
        </p:nvSpPr>
        <p:spPr>
          <a:xfrm>
            <a:off x="2776250" y="2837580"/>
            <a:ext cx="901539" cy="2771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E62570-6D24-203E-37BE-7D2B9146070C}"/>
              </a:ext>
            </a:extLst>
          </p:cNvPr>
          <p:cNvSpPr/>
          <p:nvPr/>
        </p:nvSpPr>
        <p:spPr>
          <a:xfrm>
            <a:off x="2776250" y="2556531"/>
            <a:ext cx="901539" cy="2771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BA0658F-0976-3C6F-E2D0-C4E24172118E}"/>
              </a:ext>
            </a:extLst>
          </p:cNvPr>
          <p:cNvSpPr/>
          <p:nvPr/>
        </p:nvSpPr>
        <p:spPr>
          <a:xfrm>
            <a:off x="2776250" y="2278295"/>
            <a:ext cx="901539" cy="2771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F39F1D8-5521-DA9A-B9E5-A26E10B1A751}"/>
              </a:ext>
            </a:extLst>
          </p:cNvPr>
          <p:cNvCxnSpPr/>
          <p:nvPr/>
        </p:nvCxnSpPr>
        <p:spPr>
          <a:xfrm>
            <a:off x="5270986" y="2014778"/>
            <a:ext cx="0" cy="11570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E6F94C-32DE-1728-80CF-F3D1B0B7B92A}"/>
              </a:ext>
            </a:extLst>
          </p:cNvPr>
          <p:cNvCxnSpPr/>
          <p:nvPr/>
        </p:nvCxnSpPr>
        <p:spPr>
          <a:xfrm>
            <a:off x="6172533" y="1996297"/>
            <a:ext cx="0" cy="11570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3ED3D0B-2CD2-FCD6-5677-492CC7609FE3}"/>
              </a:ext>
            </a:extLst>
          </p:cNvPr>
          <p:cNvCxnSpPr>
            <a:cxnSpLocks/>
          </p:cNvCxnSpPr>
          <p:nvPr/>
        </p:nvCxnSpPr>
        <p:spPr>
          <a:xfrm flipH="1">
            <a:off x="5270986" y="3153307"/>
            <a:ext cx="901547" cy="184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3D02AB0-1892-CC13-5E35-100CEF2BE2C5}"/>
              </a:ext>
            </a:extLst>
          </p:cNvPr>
          <p:cNvSpPr/>
          <p:nvPr/>
        </p:nvSpPr>
        <p:spPr>
          <a:xfrm>
            <a:off x="5270985" y="2874194"/>
            <a:ext cx="901539" cy="2771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F8719A-62C8-0CE2-3DD6-A70C0084819A}"/>
              </a:ext>
            </a:extLst>
          </p:cNvPr>
          <p:cNvSpPr/>
          <p:nvPr/>
        </p:nvSpPr>
        <p:spPr>
          <a:xfrm>
            <a:off x="5270985" y="2593145"/>
            <a:ext cx="901539" cy="2771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6B0060F-A91C-535E-711F-9B7EE9338708}"/>
              </a:ext>
            </a:extLst>
          </p:cNvPr>
          <p:cNvCxnSpPr/>
          <p:nvPr/>
        </p:nvCxnSpPr>
        <p:spPr>
          <a:xfrm>
            <a:off x="8069263" y="2014328"/>
            <a:ext cx="0" cy="11570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35BD7CE-14BA-30F6-1741-FAD073D988F1}"/>
              </a:ext>
            </a:extLst>
          </p:cNvPr>
          <p:cNvCxnSpPr/>
          <p:nvPr/>
        </p:nvCxnSpPr>
        <p:spPr>
          <a:xfrm>
            <a:off x="8970810" y="1995847"/>
            <a:ext cx="0" cy="11570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B78501C-84A7-8A62-ADBA-1B140E2E94CA}"/>
              </a:ext>
            </a:extLst>
          </p:cNvPr>
          <p:cNvCxnSpPr>
            <a:cxnSpLocks/>
          </p:cNvCxnSpPr>
          <p:nvPr/>
        </p:nvCxnSpPr>
        <p:spPr>
          <a:xfrm flipH="1">
            <a:off x="8069263" y="3152857"/>
            <a:ext cx="901547" cy="184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902F6808-1159-0DDD-B92E-C91523B14564}"/>
              </a:ext>
            </a:extLst>
          </p:cNvPr>
          <p:cNvSpPr/>
          <p:nvPr/>
        </p:nvSpPr>
        <p:spPr>
          <a:xfrm>
            <a:off x="8069262" y="2873744"/>
            <a:ext cx="901539" cy="2771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7BD3336-008A-F6E6-772A-FEA43631D9BE}"/>
              </a:ext>
            </a:extLst>
          </p:cNvPr>
          <p:cNvSpPr/>
          <p:nvPr/>
        </p:nvSpPr>
        <p:spPr>
          <a:xfrm>
            <a:off x="8069261" y="2593145"/>
            <a:ext cx="901539" cy="2771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1E61FF5-0102-4167-0911-F4240C9300D8}"/>
              </a:ext>
            </a:extLst>
          </p:cNvPr>
          <p:cNvSpPr/>
          <p:nvPr/>
        </p:nvSpPr>
        <p:spPr>
          <a:xfrm>
            <a:off x="4429112" y="1337022"/>
            <a:ext cx="2302518" cy="4710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/>
              <a:t>Dispatcher</a:t>
            </a:r>
            <a:endParaRPr lang="en-IN" sz="200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CB823502-4E9F-B576-E9D3-7AEEB4F4DD5B}"/>
              </a:ext>
            </a:extLst>
          </p:cNvPr>
          <p:cNvSpPr txBox="1">
            <a:spLocks/>
          </p:cNvSpPr>
          <p:nvPr/>
        </p:nvSpPr>
        <p:spPr>
          <a:xfrm>
            <a:off x="721670" y="4379076"/>
            <a:ext cx="10515600" cy="1474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104FB8E-6D0A-70A4-B2AF-8A1617689EDD}"/>
              </a:ext>
            </a:extLst>
          </p:cNvPr>
          <p:cNvCxnSpPr>
            <a:cxnSpLocks/>
          </p:cNvCxnSpPr>
          <p:nvPr/>
        </p:nvCxnSpPr>
        <p:spPr>
          <a:xfrm flipH="1">
            <a:off x="7201967" y="952322"/>
            <a:ext cx="2203290" cy="114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815234-FA8A-EF68-A61C-11C210446840}"/>
              </a:ext>
            </a:extLst>
          </p:cNvPr>
          <p:cNvCxnSpPr>
            <a:cxnSpLocks/>
          </p:cNvCxnSpPr>
          <p:nvPr/>
        </p:nvCxnSpPr>
        <p:spPr>
          <a:xfrm flipH="1">
            <a:off x="7220448" y="1853863"/>
            <a:ext cx="2311634" cy="114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9411ADD-1B24-6052-0AD6-9A545A2176EF}"/>
              </a:ext>
            </a:extLst>
          </p:cNvPr>
          <p:cNvCxnSpPr>
            <a:cxnSpLocks/>
          </p:cNvCxnSpPr>
          <p:nvPr/>
        </p:nvCxnSpPr>
        <p:spPr>
          <a:xfrm rot="5400000" flipH="1">
            <a:off x="6760434" y="1405286"/>
            <a:ext cx="901547" cy="184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CEF73A2-A407-0B47-F075-244CC13FA08B}"/>
              </a:ext>
            </a:extLst>
          </p:cNvPr>
          <p:cNvSpPr/>
          <p:nvPr/>
        </p:nvSpPr>
        <p:spPr>
          <a:xfrm rot="5400000">
            <a:off x="6910054" y="1275922"/>
            <a:ext cx="901539" cy="2771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97332F-F480-3088-398D-8E1E959AA885}"/>
              </a:ext>
            </a:extLst>
          </p:cNvPr>
          <p:cNvSpPr/>
          <p:nvPr/>
        </p:nvSpPr>
        <p:spPr>
          <a:xfrm rot="5400000">
            <a:off x="7191103" y="1275922"/>
            <a:ext cx="901539" cy="2771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8979108-E413-6516-FA50-340745B6F595}"/>
              </a:ext>
            </a:extLst>
          </p:cNvPr>
          <p:cNvSpPr/>
          <p:nvPr/>
        </p:nvSpPr>
        <p:spPr>
          <a:xfrm rot="5400000">
            <a:off x="7469339" y="1275923"/>
            <a:ext cx="901539" cy="2771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C7808B4-15C8-3972-BEFC-EEA9B1ACC205}"/>
              </a:ext>
            </a:extLst>
          </p:cNvPr>
          <p:cNvSpPr/>
          <p:nvPr/>
        </p:nvSpPr>
        <p:spPr>
          <a:xfrm rot="5400000">
            <a:off x="7753762" y="1279252"/>
            <a:ext cx="890110" cy="2591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AF342D8-B100-0C61-5BBD-A107BCFB0A26}"/>
              </a:ext>
            </a:extLst>
          </p:cNvPr>
          <p:cNvSpPr/>
          <p:nvPr/>
        </p:nvSpPr>
        <p:spPr>
          <a:xfrm rot="5400000">
            <a:off x="8027814" y="1267039"/>
            <a:ext cx="890110" cy="2591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</p:spTree>
    <p:extLst>
      <p:ext uri="{BB962C8B-B14F-4D97-AF65-F5344CB8AC3E}">
        <p14:creationId xmlns:p14="http://schemas.microsoft.com/office/powerpoint/2010/main" val="48618148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75A89-E2EC-673B-1570-801418FA3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Some Theoretical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1A1A78-9472-4EF9-D145-997BF0978A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418318"/>
              </a:xfrm>
            </p:spPr>
            <p:txBody>
              <a:bodyPr/>
              <a:lstStyle/>
              <a:p>
                <a:r>
                  <a:rPr lang="en-IN"/>
                  <a:t>The main aim is to </a:t>
                </a:r>
                <a:r>
                  <a:rPr lang="en-IN">
                    <a:solidFill>
                      <a:srgbClr val="7030A0"/>
                    </a:solidFill>
                  </a:rPr>
                  <a:t>minimize</a:t>
                </a:r>
                <a:r>
                  <a:rPr lang="en-IN"/>
                  <a:t> the </a:t>
                </a:r>
                <a:r>
                  <a:rPr lang="en-IN" err="1">
                    <a:solidFill>
                      <a:srgbClr val="FF0000"/>
                    </a:solidFill>
                  </a:rPr>
                  <a:t>makespan</a:t>
                </a:r>
                <a:r>
                  <a:rPr lang="en-IN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IN"/>
              </a:p>
              <a:p>
                <a:r>
                  <a:rPr lang="en-IN"/>
                  <a:t>Preemptible variants are easier to </a:t>
                </a:r>
                <a:r>
                  <a:rPr lang="en-IN">
                    <a:solidFill>
                      <a:srgbClr val="C00000"/>
                    </a:solidFill>
                  </a:rPr>
                  <a:t>schedule</a:t>
                </a:r>
                <a:r>
                  <a:rPr lang="en-IN"/>
                  <a:t>. Non-</a:t>
                </a:r>
                <a:r>
                  <a:rPr lang="en-IN" err="1"/>
                  <a:t>preemptive</a:t>
                </a:r>
                <a:r>
                  <a:rPr lang="en-IN"/>
                  <a:t> </a:t>
                </a:r>
                <a:r>
                  <a:rPr lang="en-IN">
                    <a:solidFill>
                      <a:srgbClr val="00B050"/>
                    </a:solidFill>
                  </a:rPr>
                  <a:t>versions</a:t>
                </a:r>
                <a:r>
                  <a:rPr lang="en-IN"/>
                  <a:t> are mostly NP-complete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1A1A78-9472-4EF9-D145-997BF0978A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418318"/>
              </a:xfrm>
              <a:blipFill>
                <a:blip r:embed="rId2"/>
                <a:stretch>
                  <a:fillRect l="-1043" t="-6867" r="-638" b="-8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0E3F95-60EB-6D21-3D7E-4C7B41077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12EF95-4AFC-2C2B-E0D7-A809BF7A4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113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40CFC6F-8BA1-B2A7-A78C-6488B175CB4F}"/>
              </a:ext>
            </a:extLst>
          </p:cNvPr>
          <p:cNvSpPr txBox="1">
            <a:spLocks/>
          </p:cNvSpPr>
          <p:nvPr/>
        </p:nvSpPr>
        <p:spPr>
          <a:xfrm>
            <a:off x="838200" y="2998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5B3C4C-3B0B-F139-9A61-2B1485BFC3C2}"/>
              </a:ext>
            </a:extLst>
          </p:cNvPr>
          <p:cNvSpPr/>
          <p:nvPr/>
        </p:nvSpPr>
        <p:spPr>
          <a:xfrm>
            <a:off x="489857" y="3429000"/>
            <a:ext cx="3145972" cy="67491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>
                <a:latin typeface="Comic Sans MS" panose="030F0702030302020204" pitchFamily="66" charset="0"/>
              </a:rPr>
              <a:t>Examples</a:t>
            </a:r>
            <a:endParaRPr lang="en-IN" sz="20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5B27FD-4683-6945-09A5-BEA918CE3BDF}"/>
                  </a:ext>
                </a:extLst>
              </p:cNvPr>
              <p:cNvSpPr txBox="1"/>
              <p:nvPr/>
            </p:nvSpPr>
            <p:spPr>
              <a:xfrm>
                <a:off x="2573070" y="4553115"/>
                <a:ext cx="18642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|"/>
                          <m:endChr m:val="|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𝑝𝑚𝑡𝑛</m:t>
                          </m:r>
                        </m:e>
                      </m:d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5B27FD-4683-6945-09A5-BEA918CE3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070" y="4553115"/>
                <a:ext cx="1864228" cy="369332"/>
              </a:xfrm>
              <a:prstGeom prst="rect">
                <a:avLst/>
              </a:prstGeom>
              <a:blipFill>
                <a:blip r:embed="rId3"/>
                <a:stretch>
                  <a:fillRect l="-3268" r="-327" b="-3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94B0D49-8779-DB99-FD78-3E4A15CA8D51}"/>
              </a:ext>
            </a:extLst>
          </p:cNvPr>
          <p:cNvSpPr txBox="1"/>
          <p:nvPr/>
        </p:nvSpPr>
        <p:spPr>
          <a:xfrm>
            <a:off x="5056413" y="4463409"/>
            <a:ext cx="6460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>
                <a:solidFill>
                  <a:srgbClr val="0070C0"/>
                </a:solidFill>
                <a:latin typeface="Comic Sans MS" panose="030F0702030302020204" pitchFamily="66" charset="0"/>
              </a:rPr>
              <a:t>Evenly divide the work among the CPUs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DD75DC-D553-8AAB-B5A7-D646EAC95384}"/>
                  </a:ext>
                </a:extLst>
              </p:cNvPr>
              <p:cNvSpPr txBox="1"/>
              <p:nvPr/>
            </p:nvSpPr>
            <p:spPr>
              <a:xfrm>
                <a:off x="2573070" y="5270066"/>
                <a:ext cx="11319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DD75DC-D553-8AAB-B5A7-D646EAC95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070" y="5270066"/>
                <a:ext cx="1131977" cy="369332"/>
              </a:xfrm>
              <a:prstGeom prst="rect">
                <a:avLst/>
              </a:prstGeom>
              <a:blipFill>
                <a:blip r:embed="rId4"/>
                <a:stretch>
                  <a:fillRect l="-5914" r="-538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4E472B9-211B-42B2-EEB6-F926E7AB8955}"/>
              </a:ext>
            </a:extLst>
          </p:cNvPr>
          <p:cNvSpPr txBox="1"/>
          <p:nvPr/>
        </p:nvSpPr>
        <p:spPr>
          <a:xfrm>
            <a:off x="5056413" y="5177733"/>
            <a:ext cx="6460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>
                <a:solidFill>
                  <a:srgbClr val="00B050"/>
                </a:solidFill>
                <a:latin typeface="Comic Sans MS" panose="030F0702030302020204" pitchFamily="66" charset="0"/>
              </a:rPr>
              <a:t>NP-Complete</a:t>
            </a:r>
          </a:p>
        </p:txBody>
      </p:sp>
    </p:spTree>
    <p:extLst>
      <p:ext uri="{BB962C8B-B14F-4D97-AF65-F5344CB8AC3E}">
        <p14:creationId xmlns:p14="http://schemas.microsoft.com/office/powerpoint/2010/main" val="284747483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83A8E-283A-A85B-B588-5F50586C7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Bin Packing and Partition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E8CED-3B22-B95D-F766-138BB8C18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59089"/>
          </a:xfrm>
        </p:spPr>
        <p:txBody>
          <a:bodyPr/>
          <a:lstStyle/>
          <a:p>
            <a:r>
              <a:rPr lang="en-US"/>
              <a:t>These are some </a:t>
            </a:r>
            <a:r>
              <a:rPr lang="en-US">
                <a:solidFill>
                  <a:srgbClr val="00B050"/>
                </a:solidFill>
              </a:rPr>
              <a:t>common</a:t>
            </a:r>
            <a:r>
              <a:rPr lang="en-US"/>
              <a:t> NP-complete problems that are used to prove the NP </a:t>
            </a:r>
            <a:r>
              <a:rPr lang="en-US">
                <a:solidFill>
                  <a:srgbClr val="C00000"/>
                </a:solidFill>
              </a:rPr>
              <a:t>hardness</a:t>
            </a:r>
            <a:r>
              <a:rPr lang="en-US"/>
              <a:t> of scheduling problems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F6F33E-FE52-0261-94DB-7B2D74613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73BB47-5D7B-BFFA-9D9F-592A877E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CDACBB3-7C5A-75D2-317B-53FEA750FF2C}"/>
              </a:ext>
            </a:extLst>
          </p:cNvPr>
          <p:cNvSpPr/>
          <p:nvPr/>
        </p:nvSpPr>
        <p:spPr>
          <a:xfrm>
            <a:off x="385386" y="3146264"/>
            <a:ext cx="3233058" cy="653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/>
              <a:t>Bin Packing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653044-1B53-4719-3D19-8DDD4BEEAF13}"/>
              </a:ext>
            </a:extLst>
          </p:cNvPr>
          <p:cNvSpPr txBox="1"/>
          <p:nvPr/>
        </p:nvSpPr>
        <p:spPr>
          <a:xfrm>
            <a:off x="2209799" y="3966477"/>
            <a:ext cx="9144001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/>
              <a:t>We have a </a:t>
            </a:r>
            <a:r>
              <a:rPr lang="en-IN" sz="2400">
                <a:solidFill>
                  <a:srgbClr val="00B050"/>
                </a:solidFill>
              </a:rPr>
              <a:t>finite</a:t>
            </a:r>
            <a:r>
              <a:rPr lang="en-IN" sz="2400"/>
              <a:t> number of bins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/>
              <a:t>Each bin has a </a:t>
            </a:r>
            <a:r>
              <a:rPr lang="en-IN" sz="2400">
                <a:solidFill>
                  <a:srgbClr val="0070C0"/>
                </a:solidFill>
              </a:rPr>
              <a:t>fixed</a:t>
            </a:r>
            <a:r>
              <a:rPr lang="en-IN" sz="2400"/>
              <a:t>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/>
              <a:t>There are </a:t>
            </a:r>
            <a:r>
              <a:rPr lang="en-IN" sz="2400" i="1"/>
              <a:t>n </a:t>
            </a:r>
            <a:r>
              <a:rPr lang="en-IN" sz="2400">
                <a:solidFill>
                  <a:srgbClr val="C00000"/>
                </a:solidFill>
              </a:rPr>
              <a:t>items</a:t>
            </a:r>
            <a:r>
              <a:rPr lang="en-IN" sz="2400"/>
              <a:t>, where each item’s </a:t>
            </a:r>
            <a:r>
              <a:rPr lang="en-IN" sz="2400">
                <a:solidFill>
                  <a:srgbClr val="0070C0"/>
                </a:solidFill>
              </a:rPr>
              <a:t>size</a:t>
            </a:r>
            <a:r>
              <a:rPr lang="en-IN" sz="2400"/>
              <a:t> is </a:t>
            </a:r>
            <a:r>
              <a:rPr lang="en-IN" sz="2400" err="1"/>
              <a:t>s</a:t>
            </a:r>
            <a:r>
              <a:rPr lang="en-IN" sz="2400" baseline="-25000" err="1"/>
              <a:t>i</a:t>
            </a:r>
            <a:endParaRPr lang="en-IN" sz="2400" baseline="-25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/>
              <a:t>We need to pack </a:t>
            </a:r>
            <a:r>
              <a:rPr lang="en-IN" sz="2400">
                <a:solidFill>
                  <a:srgbClr val="7030A0"/>
                </a:solidFill>
              </a:rPr>
              <a:t>items</a:t>
            </a:r>
            <a:r>
              <a:rPr lang="en-IN" sz="2400"/>
              <a:t> into bins without exceeding their </a:t>
            </a:r>
            <a:r>
              <a:rPr lang="en-IN" sz="2400">
                <a:solidFill>
                  <a:srgbClr val="00B050"/>
                </a:solidFill>
              </a:rPr>
              <a:t>capacity</a:t>
            </a:r>
            <a:endParaRPr lang="en-IN">
              <a:solidFill>
                <a:srgbClr val="00B050"/>
              </a:solidFill>
            </a:endParaRPr>
          </a:p>
        </p:txBody>
      </p:sp>
      <p:pic>
        <p:nvPicPr>
          <p:cNvPr id="8" name="Picture 7" descr="A picture containing seat&#10;&#10;Description automatically generated">
            <a:extLst>
              <a:ext uri="{FF2B5EF4-FFF2-40B4-BE49-F238E27FC236}">
                <a16:creationId xmlns:a16="http://schemas.microsoft.com/office/drawing/2014/main" id="{D06DF4F5-6335-4839-E6BD-4F38126209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5" y="3966477"/>
            <a:ext cx="1938714" cy="196522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4987D81-5325-FBF6-ECAD-1B8DA7CFB8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066" y="5390620"/>
            <a:ext cx="902849" cy="90284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B43D60D-5C27-7BA2-9741-D03FA0D773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727" y="5390620"/>
            <a:ext cx="965730" cy="9657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EC9266-7F6A-EEC7-5B86-CC96A91F54C8}"/>
              </a:ext>
            </a:extLst>
          </p:cNvPr>
          <p:cNvSpPr txBox="1"/>
          <p:nvPr/>
        </p:nvSpPr>
        <p:spPr>
          <a:xfrm>
            <a:off x="10148584" y="5632412"/>
            <a:ext cx="837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>
                <a:solidFill>
                  <a:srgbClr val="0070C0"/>
                </a:solidFill>
              </a:rPr>
              <a:t>OR</a:t>
            </a:r>
            <a:endParaRPr lang="en-IN" b="1">
              <a:solidFill>
                <a:srgbClr val="0070C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748E20-BC5E-9D9A-04BC-2238BC213A1F}"/>
              </a:ext>
            </a:extLst>
          </p:cNvPr>
          <p:cNvSpPr/>
          <p:nvPr/>
        </p:nvSpPr>
        <p:spPr>
          <a:xfrm>
            <a:off x="8316686" y="3287486"/>
            <a:ext cx="3604229" cy="10590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Each item is a job and each bin is a CPU</a:t>
            </a:r>
          </a:p>
        </p:txBody>
      </p:sp>
    </p:spTree>
    <p:extLst>
      <p:ext uri="{BB962C8B-B14F-4D97-AF65-F5344CB8AC3E}">
        <p14:creationId xmlns:p14="http://schemas.microsoft.com/office/powerpoint/2010/main" val="351828039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A0E17-6D7F-1CE0-4F84-9D0EBAA21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Partition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E5BB4-D912-9462-9ECA-82E85789B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88432"/>
          </a:xfrm>
        </p:spPr>
        <p:txBody>
          <a:bodyPr/>
          <a:lstStyle/>
          <a:p>
            <a:r>
              <a:rPr lang="en-IN"/>
              <a:t>Consider a set </a:t>
            </a:r>
            <a:r>
              <a:rPr lang="en-IN" i="1"/>
              <a:t>S </a:t>
            </a:r>
            <a:r>
              <a:rPr lang="en-IN"/>
              <a:t>that contains a set of </a:t>
            </a:r>
            <a:r>
              <a:rPr lang="en-IN">
                <a:solidFill>
                  <a:srgbClr val="00B050"/>
                </a:solidFill>
              </a:rPr>
              <a:t>numbers</a:t>
            </a:r>
          </a:p>
          <a:p>
            <a:r>
              <a:rPr lang="en-IN"/>
              <a:t>Find a subset whose </a:t>
            </a:r>
            <a:r>
              <a:rPr lang="en-IN">
                <a:solidFill>
                  <a:srgbClr val="FF0000"/>
                </a:solidFill>
              </a:rPr>
              <a:t>sum</a:t>
            </a:r>
            <a:r>
              <a:rPr lang="en-IN"/>
              <a:t> is equal to a given </a:t>
            </a:r>
            <a:r>
              <a:rPr lang="en-IN">
                <a:solidFill>
                  <a:srgbClr val="0070C0"/>
                </a:solidFill>
              </a:rPr>
              <a:t>number</a:t>
            </a:r>
            <a:r>
              <a:rPr lang="en-IN"/>
              <a:t> </a:t>
            </a:r>
            <a:r>
              <a:rPr lang="en-IN" i="1"/>
              <a:t>T </a:t>
            </a:r>
            <a:r>
              <a:rPr lang="en-IN"/>
              <a:t>(if it exists)</a:t>
            </a:r>
          </a:p>
          <a:p>
            <a:r>
              <a:rPr lang="en-IN"/>
              <a:t>This is an </a:t>
            </a:r>
            <a:r>
              <a:rPr lang="en-IN">
                <a:solidFill>
                  <a:srgbClr val="7030A0"/>
                </a:solidFill>
              </a:rPr>
              <a:t>NP-complete</a:t>
            </a:r>
            <a:r>
              <a:rPr lang="en-IN"/>
              <a:t> problem</a:t>
            </a:r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2AED6A-0F4A-75E2-A822-1B3C9E8D4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631516-F7A0-FBB8-C387-0B2280615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115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10EEAD-87E6-57E2-F04C-465A8CAE3FE3}"/>
              </a:ext>
            </a:extLst>
          </p:cNvPr>
          <p:cNvSpPr/>
          <p:nvPr/>
        </p:nvSpPr>
        <p:spPr>
          <a:xfrm>
            <a:off x="2013857" y="3886199"/>
            <a:ext cx="9241972" cy="11974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In a non-</a:t>
            </a:r>
            <a:r>
              <a:rPr lang="en-IN" sz="2400" err="1"/>
              <a:t>preemptive</a:t>
            </a:r>
            <a:r>
              <a:rPr lang="en-IN" sz="2400"/>
              <a:t> setting, this indicates that it is computationally hard to schedule exactly a certain amount of work on a given CPU.</a:t>
            </a:r>
          </a:p>
        </p:txBody>
      </p:sp>
      <p:pic>
        <p:nvPicPr>
          <p:cNvPr id="8" name="Picture 7" descr="A close up of a device&#10;&#10;Description automatically generated">
            <a:extLst>
              <a:ext uri="{FF2B5EF4-FFF2-40B4-BE49-F238E27FC236}">
                <a16:creationId xmlns:a16="http://schemas.microsoft.com/office/drawing/2014/main" id="{5297D4AC-9C0A-C665-CC69-CCF858EF5B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1" y="3886199"/>
            <a:ext cx="1266242" cy="126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773D8-433F-A89E-A4E6-559C9B635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1"/>
            <a:ext cx="10515600" cy="1325563"/>
          </a:xfrm>
        </p:spPr>
        <p:txBody>
          <a:bodyPr/>
          <a:lstStyle/>
          <a:p>
            <a:r>
              <a:rPr lang="en-US"/>
              <a:t>Heuristics for Multiprocessor Scheduling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69D909-A3C5-B55B-7C80-1C34D8EAC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012471-6B5C-3E32-D153-EB14540D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1FAF67-74B9-C09A-68C6-7BF7160F4F80}"/>
              </a:ext>
            </a:extLst>
          </p:cNvPr>
          <p:cNvSpPr/>
          <p:nvPr/>
        </p:nvSpPr>
        <p:spPr>
          <a:xfrm>
            <a:off x="3058886" y="1719943"/>
            <a:ext cx="4963885" cy="7511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List Scheduling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D8CBA-8C06-6812-9E90-1BE49F01BA76}"/>
              </a:ext>
            </a:extLst>
          </p:cNvPr>
          <p:cNvSpPr txBox="1"/>
          <p:nvPr/>
        </p:nvSpPr>
        <p:spPr>
          <a:xfrm>
            <a:off x="1371600" y="2759074"/>
            <a:ext cx="9448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N" sz="2400">
                <a:solidFill>
                  <a:srgbClr val="7030A0"/>
                </a:solidFill>
              </a:rPr>
              <a:t>Maintain</a:t>
            </a:r>
            <a:r>
              <a:rPr lang="en-IN" sz="2400"/>
              <a:t> a list of ready jobs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>
                <a:solidFill>
                  <a:srgbClr val="FF0000"/>
                </a:solidFill>
              </a:rPr>
              <a:t>Order</a:t>
            </a:r>
            <a:r>
              <a:rPr lang="en-IN" sz="2400"/>
              <a:t> them according to some </a:t>
            </a:r>
            <a:r>
              <a:rPr lang="en-IN" sz="2400">
                <a:solidFill>
                  <a:srgbClr val="0070C0"/>
                </a:solidFill>
              </a:rPr>
              <a:t>priority</a:t>
            </a:r>
            <a:r>
              <a:rPr lang="en-IN" sz="2400"/>
              <a:t> scheme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/>
              <a:t>When a CPU is </a:t>
            </a:r>
            <a:r>
              <a:rPr lang="en-IN" sz="2400">
                <a:solidFill>
                  <a:srgbClr val="00B050"/>
                </a:solidFill>
              </a:rPr>
              <a:t>free</a:t>
            </a:r>
            <a:r>
              <a:rPr lang="en-IN" sz="2400"/>
              <a:t>, it </a:t>
            </a:r>
            <a:r>
              <a:rPr lang="en-IN" sz="2400">
                <a:solidFill>
                  <a:srgbClr val="C00000"/>
                </a:solidFill>
              </a:rPr>
              <a:t>searches</a:t>
            </a:r>
            <a:r>
              <a:rPr lang="en-IN" sz="2400"/>
              <a:t> the list and finds a job to execute (it never </a:t>
            </a:r>
            <a:r>
              <a:rPr lang="en-IN" sz="2400">
                <a:solidFill>
                  <a:srgbClr val="FF0000"/>
                </a:solidFill>
              </a:rPr>
              <a:t>returns</a:t>
            </a:r>
            <a:r>
              <a:rPr lang="en-IN" sz="2400"/>
              <a:t> empty handed if the list is non-empty)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N" sz="2400"/>
              <a:t>It </a:t>
            </a:r>
            <a:r>
              <a:rPr lang="en-IN" sz="2400">
                <a:solidFill>
                  <a:schemeClr val="accent1">
                    <a:lumMod val="75000"/>
                  </a:schemeClr>
                </a:solidFill>
              </a:rPr>
              <a:t>preferably</a:t>
            </a:r>
            <a:r>
              <a:rPr lang="en-IN" sz="2400"/>
              <a:t> picks the job with the </a:t>
            </a:r>
            <a:r>
              <a:rPr lang="en-IN" sz="2400">
                <a:solidFill>
                  <a:srgbClr val="00B050"/>
                </a:solidFill>
              </a:rPr>
              <a:t>highest</a:t>
            </a:r>
            <a:r>
              <a:rPr lang="en-IN" sz="2400"/>
              <a:t> priority.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N" sz="2400"/>
              <a:t>However, this is not strictly necessary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N" sz="2400"/>
              <a:t>There is thus no idleness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/>
              <a:t>The machines are </a:t>
            </a:r>
            <a:r>
              <a:rPr lang="en-IN" sz="2400">
                <a:solidFill>
                  <a:srgbClr val="C00000"/>
                </a:solidFill>
              </a:rPr>
              <a:t>identical</a:t>
            </a:r>
            <a:r>
              <a:rPr lang="en-IN" sz="2400"/>
              <a:t> (in terms of performance)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/>
              <a:t>The scheduling is non-</a:t>
            </a:r>
            <a:r>
              <a:rPr lang="en-IN" sz="2400" err="1"/>
              <a:t>preemptive</a:t>
            </a:r>
            <a:r>
              <a:rPr lang="en-IN" sz="240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IN" sz="2400"/>
          </a:p>
        </p:txBody>
      </p:sp>
    </p:spTree>
    <p:extLst>
      <p:ext uri="{BB962C8B-B14F-4D97-AF65-F5344CB8AC3E}">
        <p14:creationId xmlns:p14="http://schemas.microsoft.com/office/powerpoint/2010/main" val="139380077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1384A-6B15-8014-0F0C-A2BFDA7BA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Different List Scheduling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60204-0F06-01CC-ABE4-653F86A9E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88432"/>
          </a:xfrm>
        </p:spPr>
        <p:txBody>
          <a:bodyPr>
            <a:normAutofit/>
          </a:bodyPr>
          <a:lstStyle/>
          <a:p>
            <a:r>
              <a:rPr lang="en-IN" sz="2400"/>
              <a:t>Order them in </a:t>
            </a:r>
            <a:r>
              <a:rPr lang="en-IN" sz="2400">
                <a:solidFill>
                  <a:srgbClr val="00B050"/>
                </a:solidFill>
              </a:rPr>
              <a:t>descending</a:t>
            </a:r>
            <a:r>
              <a:rPr lang="en-IN" sz="2400"/>
              <a:t> order of processing times</a:t>
            </a:r>
          </a:p>
          <a:p>
            <a:r>
              <a:rPr lang="en-IN" sz="2400"/>
              <a:t>Find the </a:t>
            </a:r>
            <a:r>
              <a:rPr lang="en-IN" sz="2400">
                <a:solidFill>
                  <a:srgbClr val="FF0000"/>
                </a:solidFill>
              </a:rPr>
              <a:t>critical path </a:t>
            </a:r>
            <a:r>
              <a:rPr lang="en-IN" sz="2400"/>
              <a:t>(longest path) in the graph of jobs. Choose </a:t>
            </a:r>
            <a:r>
              <a:rPr lang="en-IN" sz="2400">
                <a:solidFill>
                  <a:srgbClr val="0070C0"/>
                </a:solidFill>
              </a:rPr>
              <a:t>jobs</a:t>
            </a:r>
            <a:r>
              <a:rPr lang="en-IN" sz="2400"/>
              <a:t> on the longest path first.</a:t>
            </a:r>
          </a:p>
          <a:p>
            <a:r>
              <a:rPr lang="en-IN" sz="2400"/>
              <a:t>Order the jobs in </a:t>
            </a:r>
            <a:r>
              <a:rPr lang="en-IN" sz="2400">
                <a:solidFill>
                  <a:srgbClr val="0070C0"/>
                </a:solidFill>
              </a:rPr>
              <a:t>descending</a:t>
            </a:r>
            <a:r>
              <a:rPr lang="en-IN" sz="2400"/>
              <a:t> order of </a:t>
            </a:r>
            <a:r>
              <a:rPr lang="en-IN" sz="2400">
                <a:solidFill>
                  <a:srgbClr val="C00000"/>
                </a:solidFill>
              </a:rPr>
              <a:t>out-degree</a:t>
            </a:r>
          </a:p>
          <a:p>
            <a:endParaRPr lang="en-IN" sz="2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27502-25B8-2D2F-1E0C-9F249FDDA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DB2CD-609E-19C3-6765-4C4306DE5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117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D8B0E1A-4AE7-3E00-ECE3-D8FB037F1464}"/>
              </a:ext>
            </a:extLst>
          </p:cNvPr>
          <p:cNvSpPr/>
          <p:nvPr/>
        </p:nvSpPr>
        <p:spPr>
          <a:xfrm>
            <a:off x="3265714" y="4158343"/>
            <a:ext cx="6977743" cy="92528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It is often </a:t>
            </a:r>
            <a:r>
              <a:rPr lang="en-IN" sz="2400">
                <a:solidFill>
                  <a:srgbClr val="00B050"/>
                </a:solidFill>
              </a:rPr>
              <a:t>near-optimal</a:t>
            </a:r>
            <a:r>
              <a:rPr lang="en-IN" sz="2400"/>
              <a:t>. The computed </a:t>
            </a:r>
            <a:r>
              <a:rPr lang="en-IN" sz="2400" err="1">
                <a:solidFill>
                  <a:srgbClr val="FF0000"/>
                </a:solidFill>
              </a:rPr>
              <a:t>makespan</a:t>
            </a:r>
            <a:r>
              <a:rPr lang="en-IN" sz="2400"/>
              <a:t> is often less than 2 times the optimal </a:t>
            </a:r>
            <a:r>
              <a:rPr lang="en-IN" sz="2400" err="1">
                <a:solidFill>
                  <a:srgbClr val="C00000"/>
                </a:solidFill>
              </a:rPr>
              <a:t>makespan</a:t>
            </a:r>
            <a:r>
              <a:rPr lang="en-IN" sz="2400"/>
              <a:t>.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7521C004-DCAE-9711-D2C0-59473E2587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8012" y="4158343"/>
            <a:ext cx="925287" cy="92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1605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24858-DA5E-33BE-E893-07ACF7E65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Few Important Results in List 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A83B5C-0962-FAA3-67E1-A146EE83AE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84121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IN"/>
                  <a:t>Assume, </a:t>
                </a:r>
                <a:r>
                  <a:rPr lang="en-IN" i="1"/>
                  <a:t>n </a:t>
                </a:r>
                <a:r>
                  <a:rPr lang="en-IN"/>
                  <a:t>jobs, </a:t>
                </a:r>
                <a:r>
                  <a:rPr lang="en-IN" i="1"/>
                  <a:t>m </a:t>
                </a:r>
                <a:r>
                  <a:rPr lang="en-IN"/>
                  <a:t>CPUs</a:t>
                </a:r>
              </a:p>
              <a:p>
                <a:r>
                  <a:rPr lang="en-IN"/>
                  <a:t>Scheduling problem: P || </a:t>
                </a:r>
                <a:r>
                  <a:rPr lang="en-IN" err="1"/>
                  <a:t>C</a:t>
                </a:r>
                <a:r>
                  <a:rPr lang="en-IN" baseline="-25000" err="1"/>
                  <a:t>max</a:t>
                </a:r>
                <a:endParaRPr lang="en-IN" baseline="-25000"/>
              </a:p>
              <a:p>
                <a:r>
                  <a:rPr lang="en-IN">
                    <a:solidFill>
                      <a:srgbClr val="FF0000"/>
                    </a:solidFill>
                  </a:rPr>
                  <a:t>Minimize</a:t>
                </a:r>
                <a:r>
                  <a:rPr lang="en-IN"/>
                  <a:t> the </a:t>
                </a:r>
                <a:r>
                  <a:rPr lang="en-IN" err="1"/>
                  <a:t>makespan</a:t>
                </a:r>
                <a:endParaRPr lang="en-IN"/>
              </a:p>
              <a:p>
                <a:r>
                  <a:rPr lang="en-IN"/>
                  <a:t>We are interested in the ratio: 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𝑜𝑝𝑡</m:t>
                            </m:r>
                          </m:sub>
                        </m:sSub>
                      </m:den>
                    </m:f>
                  </m:oMath>
                </a14:m>
                <a:endParaRPr lang="en-IN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A83B5C-0962-FAA3-67E1-A146EE83AE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841211"/>
              </a:xfrm>
              <a:blipFill>
                <a:blip r:embed="rId2"/>
                <a:stretch>
                  <a:fillRect l="-928" t="-8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1AACDB-3674-7620-2790-3C9DA47D9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1DD819-F7F4-B9F3-00EF-4C9D39D99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ED900338-AB91-2AC6-8878-6FAD61CE2EBA}"/>
                  </a:ext>
                </a:extLst>
              </p:cNvPr>
              <p:cNvSpPr/>
              <p:nvPr/>
            </p:nvSpPr>
            <p:spPr>
              <a:xfrm>
                <a:off x="2482273" y="4023519"/>
                <a:ext cx="7499927" cy="71336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/>
                  <a:t>Regardless of the priorities,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≤2 − 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IN" sz="240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ED900338-AB91-2AC6-8878-6FAD61CE2E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273" y="4023519"/>
                <a:ext cx="7499927" cy="713366"/>
              </a:xfrm>
              <a:prstGeom prst="roundRect">
                <a:avLst/>
              </a:prstGeom>
              <a:blipFill>
                <a:blip r:embed="rId3"/>
                <a:stretch>
                  <a:fillRect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6DE8F7E4-89FD-B4E0-893C-2AB1E76AD9F8}"/>
                  </a:ext>
                </a:extLst>
              </p:cNvPr>
              <p:cNvSpPr/>
              <p:nvPr/>
            </p:nvSpPr>
            <p:spPr>
              <a:xfrm>
                <a:off x="2482272" y="5093567"/>
                <a:ext cx="8028710" cy="113174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000"/>
                  <a:t>If </a:t>
                </a:r>
                <a:r>
                  <a:rPr lang="en-IN" sz="2400"/>
                  <a:t>we sort the jobs in descending order of execution times,</a:t>
                </a:r>
              </a:p>
              <a:p>
                <a:pPr algn="ctr"/>
                <a:r>
                  <a:rPr lang="en-IN" sz="2400"/>
                  <a:t>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IN" sz="2400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6DE8F7E4-89FD-B4E0-893C-2AB1E76AD9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272" y="5093567"/>
                <a:ext cx="8028710" cy="113174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29514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194D0-81B0-7BD9-D9D8-022173C15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Banker’s Algorithm to Create Schedules and Avoid Deadlocks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15108-84DE-59AF-4338-B29C83D79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20111"/>
          </a:xfrm>
        </p:spPr>
        <p:txBody>
          <a:bodyPr/>
          <a:lstStyle/>
          <a:p>
            <a:r>
              <a:rPr lang="en-IN"/>
              <a:t>We now have a complex schedule with the following attributes:</a:t>
            </a:r>
          </a:p>
          <a:p>
            <a:pPr lvl="1"/>
            <a:r>
              <a:rPr lang="en-IN"/>
              <a:t>Job </a:t>
            </a:r>
            <a:r>
              <a:rPr lang="en-IN">
                <a:solidFill>
                  <a:srgbClr val="FF0000"/>
                </a:solidFill>
              </a:rPr>
              <a:t>arrival</a:t>
            </a:r>
            <a:r>
              <a:rPr lang="en-IN"/>
              <a:t> times</a:t>
            </a:r>
          </a:p>
          <a:p>
            <a:pPr lvl="1"/>
            <a:r>
              <a:rPr lang="en-IN" err="1"/>
              <a:t>Preemption</a:t>
            </a:r>
            <a:r>
              <a:rPr lang="en-IN"/>
              <a:t> or no </a:t>
            </a:r>
            <a:r>
              <a:rPr lang="en-IN" err="1"/>
              <a:t>preemption</a:t>
            </a:r>
            <a:endParaRPr lang="en-IN"/>
          </a:p>
          <a:p>
            <a:pPr lvl="1"/>
            <a:r>
              <a:rPr lang="en-IN">
                <a:solidFill>
                  <a:srgbClr val="0070C0"/>
                </a:solidFill>
              </a:rPr>
              <a:t>Deadlines</a:t>
            </a:r>
          </a:p>
          <a:p>
            <a:pPr lvl="1"/>
            <a:r>
              <a:rPr lang="en-IN">
                <a:solidFill>
                  <a:srgbClr val="7030A0"/>
                </a:solidFill>
              </a:rPr>
              <a:t>Priorities</a:t>
            </a:r>
          </a:p>
          <a:p>
            <a:pPr lvl="1"/>
            <a:r>
              <a:rPr lang="en-IN">
                <a:solidFill>
                  <a:srgbClr val="00B050"/>
                </a:solidFill>
              </a:rPr>
              <a:t>Dependences</a:t>
            </a:r>
            <a:r>
              <a:rPr lang="en-IN"/>
              <a:t>: pre-defined or dynamic (created by lock usage)</a:t>
            </a:r>
          </a:p>
          <a:p>
            <a:pPr lvl="1"/>
            <a:r>
              <a:rPr lang="en-IN"/>
              <a:t>CPU </a:t>
            </a:r>
            <a:r>
              <a:rPr lang="en-IN">
                <a:solidFill>
                  <a:srgbClr val="7030A0"/>
                </a:solidFill>
              </a:rPr>
              <a:t>affinities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DEE72C-A6E1-9E7D-52D2-2613EE80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1AB17D-FE80-487C-8E64-ACA88AF68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119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ACA9CA5-81A5-33EE-F5CA-11663A2A529E}"/>
              </a:ext>
            </a:extLst>
          </p:cNvPr>
          <p:cNvSpPr/>
          <p:nvPr/>
        </p:nvSpPr>
        <p:spPr>
          <a:xfrm>
            <a:off x="6274526" y="2697798"/>
            <a:ext cx="1987731" cy="459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Metrics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0196AE6D-BA91-6716-0948-73051AD6A23D}"/>
                  </a:ext>
                </a:extLst>
              </p:cNvPr>
              <p:cNvSpPr/>
              <p:nvPr/>
            </p:nvSpPr>
            <p:spPr>
              <a:xfrm>
                <a:off x="8763000" y="2276992"/>
                <a:ext cx="1987731" cy="459059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000" b="0" i="0" smtClean="0">
                          <a:latin typeface="Cambria Math" panose="02040503050406030204" pitchFamily="18" charset="0"/>
                        </a:rPr>
                        <m:t>Σ</m:t>
                      </m:r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N" sz="2000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0196AE6D-BA91-6716-0948-73051AD6A2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0" y="2276992"/>
                <a:ext cx="1987731" cy="45905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0A65984-D72D-FC7E-7BA7-BA0BB72891C6}"/>
                  </a:ext>
                </a:extLst>
              </p:cNvPr>
              <p:cNvSpPr/>
              <p:nvPr/>
            </p:nvSpPr>
            <p:spPr>
              <a:xfrm>
                <a:off x="8919131" y="2881687"/>
                <a:ext cx="1987731" cy="459059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IN" sz="2000"/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0A65984-D72D-FC7E-7BA7-BA0BB72891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131" y="2881687"/>
                <a:ext cx="1987731" cy="45905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Right 8">
            <a:extLst>
              <a:ext uri="{FF2B5EF4-FFF2-40B4-BE49-F238E27FC236}">
                <a16:creationId xmlns:a16="http://schemas.microsoft.com/office/drawing/2014/main" id="{4329F62F-3662-9E3A-B2F9-15BF4C6E47B2}"/>
              </a:ext>
            </a:extLst>
          </p:cNvPr>
          <p:cNvSpPr/>
          <p:nvPr/>
        </p:nvSpPr>
        <p:spPr>
          <a:xfrm rot="19539041">
            <a:off x="8160715" y="2596577"/>
            <a:ext cx="688906" cy="1759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1DFAC51-5228-F28F-75C5-833565600F57}"/>
              </a:ext>
            </a:extLst>
          </p:cNvPr>
          <p:cNvSpPr/>
          <p:nvPr/>
        </p:nvSpPr>
        <p:spPr>
          <a:xfrm>
            <a:off x="8230225" y="3012314"/>
            <a:ext cx="688906" cy="1759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52D6E86-A815-E95A-AC6F-090C545E14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21" y="5043211"/>
            <a:ext cx="898551" cy="8985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9FD576A-F2B0-D96C-A400-100603FDA1A2}"/>
              </a:ext>
            </a:extLst>
          </p:cNvPr>
          <p:cNvSpPr txBox="1"/>
          <p:nvPr/>
        </p:nvSpPr>
        <p:spPr>
          <a:xfrm>
            <a:off x="2195648" y="5025966"/>
            <a:ext cx="8157755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000"/>
              <a:t>What about the </a:t>
            </a:r>
            <a:r>
              <a:rPr lang="en-IN" sz="2000">
                <a:solidFill>
                  <a:srgbClr val="FF0000"/>
                </a:solidFill>
              </a:rPr>
              <a:t>correctness</a:t>
            </a:r>
            <a:r>
              <a:rPr lang="en-IN" sz="2000"/>
              <a:t> of the </a:t>
            </a:r>
            <a:r>
              <a:rPr lang="en-IN" sz="2000">
                <a:solidFill>
                  <a:srgbClr val="0070C0"/>
                </a:solidFill>
              </a:rPr>
              <a:t>schedule</a:t>
            </a:r>
            <a:r>
              <a:rPr lang="en-IN" sz="2000"/>
              <a:t>? Need to avoid </a:t>
            </a:r>
            <a:r>
              <a:rPr lang="en-IN" sz="2000">
                <a:solidFill>
                  <a:srgbClr val="00B050"/>
                </a:solidFill>
              </a:rPr>
              <a:t>deadlocks</a:t>
            </a:r>
            <a:r>
              <a:rPr lang="en-IN" sz="2000"/>
              <a:t>.</a:t>
            </a:r>
          </a:p>
          <a:p>
            <a:r>
              <a:rPr lang="en-IN" sz="2000"/>
              <a:t>Checking for </a:t>
            </a:r>
            <a:r>
              <a:rPr lang="en-IN" sz="2000">
                <a:solidFill>
                  <a:srgbClr val="C00000"/>
                </a:solidFill>
              </a:rPr>
              <a:t>circular</a:t>
            </a:r>
            <a:r>
              <a:rPr lang="en-IN" sz="2000"/>
              <a:t> waits is not enough, when there are </a:t>
            </a:r>
            <a:r>
              <a:rPr lang="en-IN" sz="2000">
                <a:solidFill>
                  <a:schemeClr val="accent5">
                    <a:lumMod val="75000"/>
                  </a:schemeClr>
                </a:solidFill>
              </a:rPr>
              <a:t>multiple</a:t>
            </a:r>
            <a:r>
              <a:rPr lang="en-IN" sz="2000"/>
              <a:t> copies</a:t>
            </a:r>
            <a:br>
              <a:rPr lang="en-IN" sz="2000"/>
            </a:br>
            <a:r>
              <a:rPr lang="en-IN" sz="2000"/>
              <a:t>of each resource.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F57CBCD3-CAA5-ED34-350D-17F1FEA0C0CD}"/>
                  </a:ext>
                </a:extLst>
              </p:cNvPr>
              <p:cNvSpPr/>
              <p:nvPr/>
            </p:nvSpPr>
            <p:spPr>
              <a:xfrm>
                <a:off x="8919131" y="3446204"/>
                <a:ext cx="1987731" cy="459059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IN" sz="2000"/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F57CBCD3-CAA5-ED34-350D-17F1FEA0C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131" y="3446204"/>
                <a:ext cx="1987731" cy="45905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id="{0728638C-00BA-DC75-066A-58261B88C67E}"/>
              </a:ext>
            </a:extLst>
          </p:cNvPr>
          <p:cNvSpPr/>
          <p:nvPr/>
        </p:nvSpPr>
        <p:spPr>
          <a:xfrm rot="2194276">
            <a:off x="8120934" y="3325817"/>
            <a:ext cx="879244" cy="21394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</p:spTree>
    <p:extLst>
      <p:ext uri="{BB962C8B-B14F-4D97-AF65-F5344CB8AC3E}">
        <p14:creationId xmlns:p14="http://schemas.microsoft.com/office/powerpoint/2010/main" val="1797108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58BF1-E0BD-18E3-779F-F046C85DE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Locks can lead to deadlocks .... </a:t>
            </a:r>
          </a:p>
        </p:txBody>
      </p:sp>
      <p:pic>
        <p:nvPicPr>
          <p:cNvPr id="5" name="Content Placeholder 4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0E4F0903-B4AD-7103-BE69-3DB03CA6DE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8754920" y="224690"/>
            <a:ext cx="1904762" cy="1904762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52F9C4-1009-421C-184D-88F9B2EF9BBD}"/>
              </a:ext>
            </a:extLst>
          </p:cNvPr>
          <p:cNvSpPr/>
          <p:nvPr/>
        </p:nvSpPr>
        <p:spPr>
          <a:xfrm>
            <a:off x="1388962" y="2708475"/>
            <a:ext cx="3044142" cy="8796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Thread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ED7BAA-9519-F459-EE69-9FD6F35B2870}"/>
              </a:ext>
            </a:extLst>
          </p:cNvPr>
          <p:cNvSpPr/>
          <p:nvPr/>
        </p:nvSpPr>
        <p:spPr>
          <a:xfrm>
            <a:off x="7615540" y="2708475"/>
            <a:ext cx="3044142" cy="8796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Thread 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8434AB-716C-891A-F8CD-7FC7806E7E01}"/>
              </a:ext>
            </a:extLst>
          </p:cNvPr>
          <p:cNvCxnSpPr/>
          <p:nvPr/>
        </p:nvCxnSpPr>
        <p:spPr>
          <a:xfrm>
            <a:off x="2911033" y="3703899"/>
            <a:ext cx="0" cy="290524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923DFD-B9E1-0C18-CB2C-5ED65AEE2B7F}"/>
              </a:ext>
            </a:extLst>
          </p:cNvPr>
          <p:cNvCxnSpPr/>
          <p:nvPr/>
        </p:nvCxnSpPr>
        <p:spPr>
          <a:xfrm>
            <a:off x="9191626" y="3703898"/>
            <a:ext cx="0" cy="290524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40F11B8-3240-3760-28F6-9F17A61919AC}"/>
              </a:ext>
            </a:extLst>
          </p:cNvPr>
          <p:cNvSpPr/>
          <p:nvPr/>
        </p:nvSpPr>
        <p:spPr>
          <a:xfrm>
            <a:off x="1956124" y="4190035"/>
            <a:ext cx="1909817" cy="6018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Lock X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8F3283D-2B12-0F31-15F4-FF5DA52AC143}"/>
              </a:ext>
            </a:extLst>
          </p:cNvPr>
          <p:cNvSpPr/>
          <p:nvPr/>
        </p:nvSpPr>
        <p:spPr>
          <a:xfrm>
            <a:off x="1956124" y="5307568"/>
            <a:ext cx="1909817" cy="6018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Lock 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B9C1A0F-1356-A08B-C331-9993E981D11B}"/>
              </a:ext>
            </a:extLst>
          </p:cNvPr>
          <p:cNvSpPr/>
          <p:nvPr/>
        </p:nvSpPr>
        <p:spPr>
          <a:xfrm>
            <a:off x="8236717" y="4167174"/>
            <a:ext cx="1909817" cy="6018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Lock 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1D84D83-EF45-07FC-7255-7B2255489D81}"/>
              </a:ext>
            </a:extLst>
          </p:cNvPr>
          <p:cNvSpPr/>
          <p:nvPr/>
        </p:nvSpPr>
        <p:spPr>
          <a:xfrm>
            <a:off x="8236717" y="5266481"/>
            <a:ext cx="1909817" cy="601884"/>
          </a:xfrm>
          <a:prstGeom prst="roundRect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Lock X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7FE0BD-6890-BC5C-5E09-364FF994E891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3865941" y="4468116"/>
            <a:ext cx="4370776" cy="11403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3EC94DD-CBFE-FF3C-5BA0-228F751B0D50}"/>
              </a:ext>
            </a:extLst>
          </p:cNvPr>
          <p:cNvCxnSpPr>
            <a:cxnSpLocks/>
            <a:stCxn id="14" idx="1"/>
            <a:endCxn id="11" idx="3"/>
          </p:cNvCxnSpPr>
          <p:nvPr/>
        </p:nvCxnSpPr>
        <p:spPr>
          <a:xfrm flipH="1" flipV="1">
            <a:off x="3865941" y="4490977"/>
            <a:ext cx="4370776" cy="10764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CAB32F-906E-5C53-053E-7D24550D2912}"/>
              </a:ext>
            </a:extLst>
          </p:cNvPr>
          <p:cNvCxnSpPr>
            <a:cxnSpLocks/>
          </p:cNvCxnSpPr>
          <p:nvPr/>
        </p:nvCxnSpPr>
        <p:spPr>
          <a:xfrm flipH="1">
            <a:off x="2911032" y="4812462"/>
            <a:ext cx="2" cy="4745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7F969B7-5B75-1CE9-DC35-0AAF240EA7C3}"/>
              </a:ext>
            </a:extLst>
          </p:cNvPr>
          <p:cNvCxnSpPr>
            <a:cxnSpLocks/>
          </p:cNvCxnSpPr>
          <p:nvPr/>
        </p:nvCxnSpPr>
        <p:spPr>
          <a:xfrm flipH="1">
            <a:off x="9191622" y="4801032"/>
            <a:ext cx="2" cy="4745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53EB6DEC-6644-712C-EC12-7B7CA1BFE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A87C08B1-D038-417B-EF2A-7FADF9DEC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9591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EFF1293-B09D-0D97-7A3F-FDE85E657653}"/>
              </a:ext>
            </a:extLst>
          </p:cNvPr>
          <p:cNvSpPr/>
          <p:nvPr/>
        </p:nvSpPr>
        <p:spPr>
          <a:xfrm>
            <a:off x="8518564" y="2307771"/>
            <a:ext cx="2612571" cy="206630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E58AB76-B259-154A-2ABC-840F3FE722FC}"/>
              </a:ext>
            </a:extLst>
          </p:cNvPr>
          <p:cNvSpPr/>
          <p:nvPr/>
        </p:nvSpPr>
        <p:spPr>
          <a:xfrm>
            <a:off x="8466965" y="2985269"/>
            <a:ext cx="2651509" cy="96044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976C8C-93D6-D510-FDF9-5713A0F0426C}"/>
              </a:ext>
            </a:extLst>
          </p:cNvPr>
          <p:cNvSpPr/>
          <p:nvPr/>
        </p:nvSpPr>
        <p:spPr>
          <a:xfrm>
            <a:off x="4858986" y="2361210"/>
            <a:ext cx="2612571" cy="206630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4F4E269-B9E2-C5E8-58E1-A516516D775D}"/>
              </a:ext>
            </a:extLst>
          </p:cNvPr>
          <p:cNvSpPr/>
          <p:nvPr/>
        </p:nvSpPr>
        <p:spPr>
          <a:xfrm>
            <a:off x="4847357" y="3000976"/>
            <a:ext cx="2651509" cy="96044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22C4F1-AE98-D73B-5400-9A75D610A653}"/>
              </a:ext>
            </a:extLst>
          </p:cNvPr>
          <p:cNvSpPr/>
          <p:nvPr/>
        </p:nvSpPr>
        <p:spPr>
          <a:xfrm>
            <a:off x="1092530" y="2410691"/>
            <a:ext cx="2612571" cy="206630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25FE371-CE49-0C96-54C9-333EED7BE8C7}"/>
              </a:ext>
            </a:extLst>
          </p:cNvPr>
          <p:cNvSpPr/>
          <p:nvPr/>
        </p:nvSpPr>
        <p:spPr>
          <a:xfrm>
            <a:off x="910583" y="3015397"/>
            <a:ext cx="2952995" cy="96044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105F3D-FC4A-D223-B46D-1C84877A2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525" y="270682"/>
            <a:ext cx="10515600" cy="1325563"/>
          </a:xfrm>
        </p:spPr>
        <p:txBody>
          <a:bodyPr/>
          <a:lstStyle/>
          <a:p>
            <a:r>
              <a:rPr lang="en-IN"/>
              <a:t>Circular Dependencies aren’t a Problem 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3F86C-B2D3-2399-634D-7FE1EEF5E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3BA5E9-2A3C-D822-4691-5E147D603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120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B1126F5-9903-57EC-0281-717C6FFBF1F1}"/>
              </a:ext>
            </a:extLst>
          </p:cNvPr>
          <p:cNvSpPr/>
          <p:nvPr/>
        </p:nvSpPr>
        <p:spPr>
          <a:xfrm>
            <a:off x="1303440" y="3102568"/>
            <a:ext cx="1021278" cy="8431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593942-EF92-3783-93F0-C847A86D2BA6}"/>
              </a:ext>
            </a:extLst>
          </p:cNvPr>
          <p:cNvSpPr/>
          <p:nvPr/>
        </p:nvSpPr>
        <p:spPr>
          <a:xfrm>
            <a:off x="2595189" y="3086649"/>
            <a:ext cx="1021278" cy="8431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6B00A87-4344-E717-9CE4-8C18C695EF6B}"/>
              </a:ext>
            </a:extLst>
          </p:cNvPr>
          <p:cNvSpPr/>
          <p:nvPr/>
        </p:nvSpPr>
        <p:spPr>
          <a:xfrm>
            <a:off x="1710047" y="2173184"/>
            <a:ext cx="1401288" cy="581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/>
              <a:t>P1</a:t>
            </a:r>
            <a:endParaRPr lang="en-IN" sz="20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921DFC2-B8D4-4444-9882-08D7B500B113}"/>
              </a:ext>
            </a:extLst>
          </p:cNvPr>
          <p:cNvGrpSpPr/>
          <p:nvPr/>
        </p:nvGrpSpPr>
        <p:grpSpPr>
          <a:xfrm>
            <a:off x="5037113" y="3086649"/>
            <a:ext cx="1021278" cy="843148"/>
            <a:chOff x="4942511" y="3029550"/>
            <a:chExt cx="1021278" cy="84314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2C942F9-70BF-CE24-E241-668F5E7E42B1}"/>
                </a:ext>
              </a:extLst>
            </p:cNvPr>
            <p:cNvSpPr/>
            <p:nvPr/>
          </p:nvSpPr>
          <p:spPr>
            <a:xfrm>
              <a:off x="4942511" y="3029550"/>
              <a:ext cx="1021278" cy="8431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 err="1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5A27A6A-3180-E746-F5CC-B7A726449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75000"/>
            </a:blip>
            <a:stretch>
              <a:fillRect/>
            </a:stretch>
          </p:blipFill>
          <p:spPr>
            <a:xfrm>
              <a:off x="5142409" y="3098908"/>
              <a:ext cx="668189" cy="66818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4C2E7A-8D20-647B-38AF-25B8B38D83FE}"/>
              </a:ext>
            </a:extLst>
          </p:cNvPr>
          <p:cNvGrpSpPr/>
          <p:nvPr/>
        </p:nvGrpSpPr>
        <p:grpSpPr>
          <a:xfrm>
            <a:off x="6403963" y="3109881"/>
            <a:ext cx="1021278" cy="843148"/>
            <a:chOff x="6165271" y="3011429"/>
            <a:chExt cx="1021278" cy="84314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29E6247-DA71-4603-B191-563025B46183}"/>
                </a:ext>
              </a:extLst>
            </p:cNvPr>
            <p:cNvSpPr/>
            <p:nvPr/>
          </p:nvSpPr>
          <p:spPr>
            <a:xfrm>
              <a:off x="6165271" y="3011429"/>
              <a:ext cx="1021278" cy="8431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 err="1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64B72AB-A191-C1C7-9A06-31A61B8F7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</a:blip>
            <a:stretch>
              <a:fillRect/>
            </a:stretch>
          </p:blipFill>
          <p:spPr>
            <a:xfrm>
              <a:off x="6366752" y="3085205"/>
              <a:ext cx="618315" cy="618315"/>
            </a:xfrm>
            <a:prstGeom prst="rect">
              <a:avLst/>
            </a:prstGeom>
          </p:spPr>
        </p:pic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FDB8992-1D38-3A01-225C-15A9C4C2A84A}"/>
              </a:ext>
            </a:extLst>
          </p:cNvPr>
          <p:cNvSpPr/>
          <p:nvPr/>
        </p:nvSpPr>
        <p:spPr>
          <a:xfrm>
            <a:off x="5476503" y="2123703"/>
            <a:ext cx="1401288" cy="581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/>
              <a:t>P2</a:t>
            </a:r>
            <a:endParaRPr lang="en-IN" sz="200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84C43E-6CCD-3315-0C22-951CF5460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766" y="290253"/>
            <a:ext cx="2044234" cy="204423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91B9DA79-EB5B-BCEF-731E-40204219A3A0}"/>
              </a:ext>
            </a:extLst>
          </p:cNvPr>
          <p:cNvGrpSpPr/>
          <p:nvPr/>
        </p:nvGrpSpPr>
        <p:grpSpPr>
          <a:xfrm>
            <a:off x="8696691" y="3033210"/>
            <a:ext cx="1021278" cy="843148"/>
            <a:chOff x="4942511" y="3029550"/>
            <a:chExt cx="1021278" cy="84314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23D8D15-298B-A609-CEC1-D13DD850C5B8}"/>
                </a:ext>
              </a:extLst>
            </p:cNvPr>
            <p:cNvSpPr/>
            <p:nvPr/>
          </p:nvSpPr>
          <p:spPr>
            <a:xfrm>
              <a:off x="4942511" y="3029550"/>
              <a:ext cx="1021278" cy="8431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 err="1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1509ABB-E7E3-AE12-4447-2B51C748D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75000"/>
            </a:blip>
            <a:stretch>
              <a:fillRect/>
            </a:stretch>
          </p:blipFill>
          <p:spPr>
            <a:xfrm>
              <a:off x="5142409" y="3098908"/>
              <a:ext cx="668189" cy="668189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C65A091-18F5-03DF-33DF-E97EDE014F56}"/>
              </a:ext>
            </a:extLst>
          </p:cNvPr>
          <p:cNvGrpSpPr/>
          <p:nvPr/>
        </p:nvGrpSpPr>
        <p:grpSpPr>
          <a:xfrm>
            <a:off x="10063541" y="3056442"/>
            <a:ext cx="1021278" cy="843148"/>
            <a:chOff x="6165271" y="3011429"/>
            <a:chExt cx="1021278" cy="84314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EFD443B-4ED7-692F-046D-0EDBE2C8D38E}"/>
                </a:ext>
              </a:extLst>
            </p:cNvPr>
            <p:cNvSpPr/>
            <p:nvPr/>
          </p:nvSpPr>
          <p:spPr>
            <a:xfrm>
              <a:off x="6165271" y="3011429"/>
              <a:ext cx="1021278" cy="8431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 err="1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9540EBF-12AF-AB58-4C7C-58FEB2BC3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</a:blip>
            <a:stretch>
              <a:fillRect/>
            </a:stretch>
          </p:blipFill>
          <p:spPr>
            <a:xfrm>
              <a:off x="6366752" y="3085205"/>
              <a:ext cx="618315" cy="618315"/>
            </a:xfrm>
            <a:prstGeom prst="rect">
              <a:avLst/>
            </a:prstGeom>
          </p:spPr>
        </p:pic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89094F3-70EF-AA5F-303F-90276C78D2F0}"/>
              </a:ext>
            </a:extLst>
          </p:cNvPr>
          <p:cNvSpPr/>
          <p:nvPr/>
        </p:nvSpPr>
        <p:spPr>
          <a:xfrm>
            <a:off x="9136081" y="2070264"/>
            <a:ext cx="1401288" cy="581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/>
              <a:t>P3</a:t>
            </a:r>
            <a:endParaRPr lang="en-IN" sz="20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8E25B8A-DD81-5DA3-30AD-078D0AC0C53B}"/>
              </a:ext>
            </a:extLst>
          </p:cNvPr>
          <p:cNvSpPr txBox="1"/>
          <p:nvPr/>
        </p:nvSpPr>
        <p:spPr>
          <a:xfrm>
            <a:off x="1055192" y="3262532"/>
            <a:ext cx="40267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800" b="1"/>
              <a:t>A</a:t>
            </a:r>
            <a:endParaRPr lang="en-IN" b="1"/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70651E77-340B-0B5F-2CD5-B3774BB7BDB9}"/>
              </a:ext>
            </a:extLst>
          </p:cNvPr>
          <p:cNvSpPr/>
          <p:nvPr/>
        </p:nvSpPr>
        <p:spPr>
          <a:xfrm rot="21079399" flipV="1">
            <a:off x="5454391" y="1611066"/>
            <a:ext cx="5384097" cy="3566593"/>
          </a:xfrm>
          <a:prstGeom prst="arc">
            <a:avLst>
              <a:gd name="adj1" fmla="val 10922159"/>
              <a:gd name="adj2" fmla="val 20380100"/>
            </a:avLst>
          </a:prstGeom>
          <a:ln w="38100">
            <a:prstDash val="lgDashDot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A8147A4D-789F-3B2B-B313-CA66C4DC7386}"/>
              </a:ext>
            </a:extLst>
          </p:cNvPr>
          <p:cNvSpPr/>
          <p:nvPr/>
        </p:nvSpPr>
        <p:spPr>
          <a:xfrm rot="559396" flipH="1" flipV="1">
            <a:off x="6826491" y="2255848"/>
            <a:ext cx="2494342" cy="2752186"/>
          </a:xfrm>
          <a:prstGeom prst="arc">
            <a:avLst>
              <a:gd name="adj1" fmla="val 10922159"/>
              <a:gd name="adj2" fmla="val 20398488"/>
            </a:avLst>
          </a:prstGeom>
          <a:ln w="38100">
            <a:prstDash val="lgDashDot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54D037A-A7B5-6408-0124-DA19078D1915}"/>
              </a:ext>
            </a:extLst>
          </p:cNvPr>
          <p:cNvSpPr txBox="1"/>
          <p:nvPr/>
        </p:nvSpPr>
        <p:spPr>
          <a:xfrm>
            <a:off x="3437799" y="3300975"/>
            <a:ext cx="38664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800" b="1"/>
              <a:t>B</a:t>
            </a:r>
            <a:endParaRPr lang="en-IN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441234-8F85-EC45-8193-60CFDE51E0DE}"/>
              </a:ext>
            </a:extLst>
          </p:cNvPr>
          <p:cNvSpPr txBox="1"/>
          <p:nvPr/>
        </p:nvSpPr>
        <p:spPr>
          <a:xfrm>
            <a:off x="4931910" y="3039544"/>
            <a:ext cx="40267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800" b="1"/>
              <a:t>A</a:t>
            </a:r>
            <a:endParaRPr lang="en-IN" b="1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16202C-FA1C-4C17-E5E7-ACEC97B54A41}"/>
              </a:ext>
            </a:extLst>
          </p:cNvPr>
          <p:cNvSpPr txBox="1"/>
          <p:nvPr/>
        </p:nvSpPr>
        <p:spPr>
          <a:xfrm>
            <a:off x="10919661" y="2985269"/>
            <a:ext cx="40267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800" b="1"/>
              <a:t>A</a:t>
            </a:r>
            <a:endParaRPr lang="en-IN" b="1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204089-098F-B8B2-05EC-9644762E8C64}"/>
              </a:ext>
            </a:extLst>
          </p:cNvPr>
          <p:cNvSpPr txBox="1"/>
          <p:nvPr/>
        </p:nvSpPr>
        <p:spPr>
          <a:xfrm>
            <a:off x="7285008" y="3000976"/>
            <a:ext cx="38664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800" b="1"/>
              <a:t>B</a:t>
            </a:r>
            <a:endParaRPr lang="en-IN" b="1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59B1F1-C10F-D892-4875-0A26FB857C0F}"/>
              </a:ext>
            </a:extLst>
          </p:cNvPr>
          <p:cNvSpPr txBox="1"/>
          <p:nvPr/>
        </p:nvSpPr>
        <p:spPr>
          <a:xfrm>
            <a:off x="8294179" y="2991993"/>
            <a:ext cx="38664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800" b="1"/>
              <a:t>B</a:t>
            </a:r>
            <a:endParaRPr lang="en-IN" b="1"/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2F3D9668-5073-F9B6-A1B8-27BC1A2141E1}"/>
              </a:ext>
            </a:extLst>
          </p:cNvPr>
          <p:cNvGraphicFramePr>
            <a:graphicFrameLocks noGrp="1"/>
          </p:cNvGraphicFramePr>
          <p:nvPr/>
        </p:nvGraphicFramePr>
        <p:xfrm>
          <a:off x="1135875" y="5150002"/>
          <a:ext cx="256922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613">
                  <a:extLst>
                    <a:ext uri="{9D8B030D-6E8A-4147-A177-3AD203B41FA5}">
                      <a16:colId xmlns:a16="http://schemas.microsoft.com/office/drawing/2014/main" val="1882285342"/>
                    </a:ext>
                  </a:extLst>
                </a:gridCol>
                <a:gridCol w="1284613">
                  <a:extLst>
                    <a:ext uri="{9D8B030D-6E8A-4147-A177-3AD203B41FA5}">
                      <a16:colId xmlns:a16="http://schemas.microsoft.com/office/drawing/2014/main" val="18961205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487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48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777956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B4EF0375-1FB7-2185-77D5-E5439520E2BA}"/>
              </a:ext>
            </a:extLst>
          </p:cNvPr>
          <p:cNvSpPr txBox="1"/>
          <p:nvPr/>
        </p:nvSpPr>
        <p:spPr>
          <a:xfrm>
            <a:off x="4847357" y="5359511"/>
            <a:ext cx="2966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/>
              <a:t>P1 releases </a:t>
            </a:r>
            <a:r>
              <a:rPr lang="en-US" sz="2400" i="1"/>
              <a:t>A</a:t>
            </a:r>
            <a:r>
              <a:rPr lang="en-US" sz="2400"/>
              <a:t> and </a:t>
            </a:r>
            <a:r>
              <a:rPr lang="en-US" sz="2400" i="1"/>
              <a:t>B</a:t>
            </a:r>
          </a:p>
          <a:p>
            <a:pPr marL="342900" indent="-342900">
              <a:buAutoNum type="arabicPeriod"/>
            </a:pPr>
            <a:r>
              <a:rPr lang="en-US" sz="2400"/>
              <a:t>P2 and P3 get them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58A45BB-C3CD-B022-9745-21681222851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9350791" y="5286029"/>
            <a:ext cx="427973" cy="42797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5727DFE-37D6-21D5-772A-6B033A4D0DA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9397863" y="5864034"/>
            <a:ext cx="393996" cy="39399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D374006A-B09B-8B56-7D83-210BA2684019}"/>
              </a:ext>
            </a:extLst>
          </p:cNvPr>
          <p:cNvSpPr txBox="1"/>
          <p:nvPr/>
        </p:nvSpPr>
        <p:spPr>
          <a:xfrm>
            <a:off x="9898071" y="5350111"/>
            <a:ext cx="143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Trying to lock</a:t>
            </a:r>
            <a:endParaRPr lang="en-IN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968FF1B-6DE0-310B-74CD-FF507326D79F}"/>
              </a:ext>
            </a:extLst>
          </p:cNvPr>
          <p:cNvSpPr txBox="1"/>
          <p:nvPr/>
        </p:nvSpPr>
        <p:spPr>
          <a:xfrm>
            <a:off x="9891494" y="5886352"/>
            <a:ext cx="102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Acquired</a:t>
            </a:r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33F05F-A139-D13E-E75E-293275C1601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1519115" y="3168858"/>
            <a:ext cx="618315" cy="61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8C0111-92D1-3B68-6B47-2CB184FEB1B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2725505" y="3124187"/>
            <a:ext cx="618315" cy="61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2724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D527B-30FF-4C98-0814-EF7B2B4D2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1"/>
            <a:ext cx="10515600" cy="1325563"/>
          </a:xfrm>
        </p:spPr>
        <p:txBody>
          <a:bodyPr/>
          <a:lstStyle/>
          <a:p>
            <a:r>
              <a:rPr lang="en-IN" dirty="0"/>
              <a:t>Data Structures in the Banker’s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4EADB8-699F-6523-0813-BFE729497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F2AC1A-DCA0-F7F1-E208-028D082EB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121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43CC3AC-1113-9E98-18E9-BB19937CD3E8}"/>
              </a:ext>
            </a:extLst>
          </p:cNvPr>
          <p:cNvSpPr/>
          <p:nvPr/>
        </p:nvSpPr>
        <p:spPr>
          <a:xfrm>
            <a:off x="2002971" y="1511302"/>
            <a:ext cx="3407229" cy="7368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i="1"/>
              <a:t>n</a:t>
            </a:r>
            <a:r>
              <a:rPr lang="en-IN" sz="2400"/>
              <a:t> processes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2B1010F-7A8D-C7F8-D3E0-6083C7A7D345}"/>
              </a:ext>
            </a:extLst>
          </p:cNvPr>
          <p:cNvSpPr/>
          <p:nvPr/>
        </p:nvSpPr>
        <p:spPr>
          <a:xfrm>
            <a:off x="6096000" y="1511302"/>
            <a:ext cx="3407229" cy="7368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i="1"/>
              <a:t>m </a:t>
            </a:r>
            <a:r>
              <a:rPr lang="en-IN" sz="2400"/>
              <a:t>types of resources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AD66F15-B276-F397-367F-23067C3FA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421547"/>
              </p:ext>
            </p:extLst>
          </p:nvPr>
        </p:nvGraphicFramePr>
        <p:xfrm>
          <a:off x="1219200" y="2610599"/>
          <a:ext cx="95250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6886">
                  <a:extLst>
                    <a:ext uri="{9D8B030D-6E8A-4147-A177-3AD203B41FA5}">
                      <a16:colId xmlns:a16="http://schemas.microsoft.com/office/drawing/2014/main" val="2409567574"/>
                    </a:ext>
                  </a:extLst>
                </a:gridCol>
                <a:gridCol w="5858114">
                  <a:extLst>
                    <a:ext uri="{9D8B030D-6E8A-4147-A177-3AD203B41FA5}">
                      <a16:colId xmlns:a16="http://schemas.microsoft.com/office/drawing/2014/main" val="1318484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Data structures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Remarks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710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err="1"/>
                        <a:t>avlbl</a:t>
                      </a:r>
                      <a:r>
                        <a:rPr lang="en-IN" sz="2400"/>
                        <a:t> [0 … (m-1)]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err="1"/>
                        <a:t>avlbl</a:t>
                      </a:r>
                      <a:r>
                        <a:rPr lang="en-IN" sz="2400"/>
                        <a:t>[</a:t>
                      </a:r>
                      <a:r>
                        <a:rPr lang="en-IN" sz="2400" err="1"/>
                        <a:t>i</a:t>
                      </a:r>
                      <a:r>
                        <a:rPr lang="en-IN" sz="2400"/>
                        <a:t>] = #copies of the resource </a:t>
                      </a:r>
                      <a:r>
                        <a:rPr lang="en-IN" sz="2400" i="1" err="1"/>
                        <a:t>i</a:t>
                      </a:r>
                      <a:r>
                        <a:rPr lang="en-IN" sz="2400" i="1"/>
                        <a:t> </a:t>
                      </a:r>
                      <a:endParaRPr lang="en-IN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943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max [0 … (n-1)][0 … (m-1)]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>
                          <a:sym typeface="Wingdings" panose="05000000000000000000" pitchFamily="2" charset="2"/>
                        </a:rPr>
                        <a:t>Process </a:t>
                      </a:r>
                      <a:r>
                        <a:rPr lang="en-IN" sz="2400" i="1" err="1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IN" sz="2400" i="1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IN" sz="2400" i="0">
                          <a:sym typeface="Wingdings" panose="05000000000000000000" pitchFamily="2" charset="2"/>
                        </a:rPr>
                        <a:t>can request at the most </a:t>
                      </a:r>
                      <a:r>
                        <a:rPr lang="en-IN" sz="2400" i="0">
                          <a:solidFill>
                            <a:schemeClr val="accent6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max[</a:t>
                      </a:r>
                      <a:r>
                        <a:rPr lang="en-IN" sz="2400" i="0" err="1">
                          <a:solidFill>
                            <a:schemeClr val="accent6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IN" sz="2400" i="0">
                          <a:solidFill>
                            <a:schemeClr val="accent6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][j] </a:t>
                      </a:r>
                      <a:r>
                        <a:rPr lang="en-IN" sz="2400" i="0">
                          <a:sym typeface="Wingdings" panose="05000000000000000000" pitchFamily="2" charset="2"/>
                        </a:rPr>
                        <a:t>copies of resource </a:t>
                      </a:r>
                      <a:r>
                        <a:rPr lang="en-IN" sz="2400" i="1">
                          <a:sym typeface="Wingdings" panose="05000000000000000000" pitchFamily="2" charset="2"/>
                        </a:rPr>
                        <a:t>j </a:t>
                      </a:r>
                      <a:r>
                        <a:rPr lang="en-IN" sz="2400" i="1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(maximum allocation)</a:t>
                      </a:r>
                      <a:endParaRPr lang="en-IN" sz="2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421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err="1"/>
                        <a:t>acq</a:t>
                      </a:r>
                      <a:r>
                        <a:rPr lang="en-IN" sz="2400"/>
                        <a:t> [0 … (n-1)][0 … (m-1)]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>
                          <a:sym typeface="Wingdings" panose="05000000000000000000" pitchFamily="2" charset="2"/>
                        </a:rPr>
                        <a:t>Process </a:t>
                      </a:r>
                      <a:r>
                        <a:rPr lang="en-IN" sz="2400" i="1" err="1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IN" sz="2400" i="1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IN" sz="2400" i="0">
                          <a:sym typeface="Wingdings" panose="05000000000000000000" pitchFamily="2" charset="2"/>
                        </a:rPr>
                        <a:t>has acquired </a:t>
                      </a:r>
                      <a:r>
                        <a:rPr lang="en-IN" sz="2400" i="0" err="1">
                          <a:solidFill>
                            <a:srgbClr val="7030A0"/>
                          </a:solidFill>
                          <a:sym typeface="Wingdings" panose="05000000000000000000" pitchFamily="2" charset="2"/>
                        </a:rPr>
                        <a:t>acq</a:t>
                      </a:r>
                      <a:r>
                        <a:rPr lang="en-IN" sz="2400" i="0">
                          <a:solidFill>
                            <a:srgbClr val="7030A0"/>
                          </a:solidFill>
                          <a:sym typeface="Wingdings" panose="05000000000000000000" pitchFamily="2" charset="2"/>
                        </a:rPr>
                        <a:t> [</a:t>
                      </a:r>
                      <a:r>
                        <a:rPr lang="en-IN" sz="2400" i="0" err="1">
                          <a:solidFill>
                            <a:srgbClr val="7030A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IN" sz="2400" i="0">
                          <a:solidFill>
                            <a:srgbClr val="7030A0"/>
                          </a:solidFill>
                          <a:sym typeface="Wingdings" panose="05000000000000000000" pitchFamily="2" charset="2"/>
                        </a:rPr>
                        <a:t>][j]</a:t>
                      </a:r>
                      <a:r>
                        <a:rPr lang="en-IN" sz="2400" i="0">
                          <a:sym typeface="Wingdings" panose="05000000000000000000" pitchFamily="2" charset="2"/>
                        </a:rPr>
                        <a:t> copies of resource </a:t>
                      </a:r>
                      <a:r>
                        <a:rPr lang="en-IN" sz="2400" i="1">
                          <a:sym typeface="Wingdings" panose="05000000000000000000" pitchFamily="2" charset="2"/>
                        </a:rPr>
                        <a:t>j </a:t>
                      </a:r>
                      <a:r>
                        <a:rPr lang="en-IN" sz="2400" i="1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(resources acquired)</a:t>
                      </a:r>
                      <a:endParaRPr lang="en-IN" sz="24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07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/>
                        <a:t>need [0 … (n-1)][0 … (m-1)]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>
                          <a:sym typeface="Wingdings" panose="05000000000000000000" pitchFamily="2" charset="2"/>
                        </a:rPr>
                        <a:t>Process </a:t>
                      </a:r>
                      <a:r>
                        <a:rPr lang="en-IN" sz="2400" i="1">
                          <a:sym typeface="Wingdings" panose="05000000000000000000" pitchFamily="2" charset="2"/>
                        </a:rPr>
                        <a:t>i </a:t>
                      </a:r>
                      <a:r>
                        <a:rPr lang="en-IN" sz="2400" i="0">
                          <a:sym typeface="Wingdings" panose="05000000000000000000" pitchFamily="2" charset="2"/>
                        </a:rPr>
                        <a:t>may </a:t>
                      </a:r>
                      <a:r>
                        <a:rPr lang="en-IN" sz="2400" i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request</a:t>
                      </a:r>
                      <a:r>
                        <a:rPr lang="en-IN" sz="2400" i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IN" sz="2400" i="0">
                          <a:solidFill>
                            <a:schemeClr val="accent2">
                              <a:lumMod val="50000"/>
                            </a:schemeClr>
                          </a:solidFill>
                          <a:sym typeface="Wingdings" panose="05000000000000000000" pitchFamily="2" charset="2"/>
                        </a:rPr>
                        <a:t>need[i][j] </a:t>
                      </a:r>
                      <a:r>
                        <a:rPr lang="en-IN" sz="2400" i="0">
                          <a:sym typeface="Wingdings" panose="05000000000000000000" pitchFamily="2" charset="2"/>
                        </a:rPr>
                        <a:t>copies of resource </a:t>
                      </a:r>
                      <a:r>
                        <a:rPr lang="en-IN" sz="2400" i="1">
                          <a:sym typeface="Wingdings" panose="05000000000000000000" pitchFamily="2" charset="2"/>
                        </a:rPr>
                        <a:t>j. </a:t>
                      </a:r>
                      <a:r>
                        <a:rPr lang="en-IN" sz="2400" b="1" i="1">
                          <a:sym typeface="Wingdings" panose="05000000000000000000" pitchFamily="2" charset="2"/>
                        </a:rPr>
                        <a:t>acq + need = max</a:t>
                      </a:r>
                      <a:endParaRPr lang="en-IN" sz="24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426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25737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CCDCD-59EA-22DE-068D-EE26106F3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6" y="111803"/>
            <a:ext cx="10515600" cy="1325563"/>
          </a:xfrm>
        </p:spPr>
        <p:txBody>
          <a:bodyPr/>
          <a:lstStyle/>
          <a:p>
            <a:r>
              <a:rPr lang="en-IN"/>
              <a:t>Check if the system is in a </a:t>
            </a:r>
            <a:r>
              <a:rPr lang="en-IN">
                <a:solidFill>
                  <a:srgbClr val="00B050"/>
                </a:solidFill>
              </a:rPr>
              <a:t>safe</a:t>
            </a:r>
            <a:r>
              <a:rPr lang="en-IN"/>
              <a:t> state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AD1B4F-1A6F-52A6-656E-EBE986BCE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8FB7A-8CBF-7E9E-7845-F7C8B081B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Diagram 5">
                <a:extLst>
                  <a:ext uri="{FF2B5EF4-FFF2-40B4-BE49-F238E27FC236}">
                    <a16:creationId xmlns:a16="http://schemas.microsoft.com/office/drawing/2014/main" id="{BCFC921E-B905-7CAC-4689-DB66D1C6C9E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40523600"/>
                  </p:ext>
                </p:extLst>
              </p:nvPr>
            </p:nvGraphicFramePr>
            <p:xfrm>
              <a:off x="1502230" y="1437366"/>
              <a:ext cx="9329057" cy="481103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6" name="Diagram 5">
                <a:extLst>
                  <a:ext uri="{FF2B5EF4-FFF2-40B4-BE49-F238E27FC236}">
                    <a16:creationId xmlns:a16="http://schemas.microsoft.com/office/drawing/2014/main" id="{BCFC921E-B905-7CAC-4689-DB66D1C6C9E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40523600"/>
                  </p:ext>
                </p:extLst>
              </p:nvPr>
            </p:nvGraphicFramePr>
            <p:xfrm>
              <a:off x="1502230" y="1437366"/>
              <a:ext cx="9329057" cy="481103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66D562B6-5138-2E4F-462B-5E5C75E1C13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 rot="20473221">
            <a:off x="221559" y="2895599"/>
            <a:ext cx="1649149" cy="164914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72BA378-EA18-DDC6-E6BA-73A63320D7C7}"/>
              </a:ext>
            </a:extLst>
          </p:cNvPr>
          <p:cNvSpPr/>
          <p:nvPr/>
        </p:nvSpPr>
        <p:spPr>
          <a:xfrm>
            <a:off x="9296400" y="2722335"/>
            <a:ext cx="2449286" cy="5551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requirement ≤ availability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25B9FB2-93C8-8DA2-2DB8-3196B3C7EF55}"/>
              </a:ext>
            </a:extLst>
          </p:cNvPr>
          <p:cNvSpPr/>
          <p:nvPr/>
        </p:nvSpPr>
        <p:spPr>
          <a:xfrm>
            <a:off x="6683829" y="3875314"/>
            <a:ext cx="5334000" cy="11103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Assume the process finishes and releases its resources. Increment </a:t>
            </a:r>
            <a:r>
              <a:rPr lang="en-IN" sz="2000" err="1"/>
              <a:t>cur_cnt</a:t>
            </a:r>
            <a:r>
              <a:rPr lang="en-IN" sz="2000"/>
              <a:t>  accordingly. Elementwise array addition.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DCF1070-04B3-5C1D-574B-30CE055D7442}"/>
              </a:ext>
            </a:extLst>
          </p:cNvPr>
          <p:cNvSpPr/>
          <p:nvPr/>
        </p:nvSpPr>
        <p:spPr>
          <a:xfrm>
            <a:off x="9350829" y="5301798"/>
            <a:ext cx="2449286" cy="5551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All the requests can be satisfied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48B801-B63E-8C23-A422-FE27D6E5B6A5}"/>
              </a:ext>
            </a:extLst>
          </p:cNvPr>
          <p:cNvSpPr/>
          <p:nvPr/>
        </p:nvSpPr>
        <p:spPr>
          <a:xfrm>
            <a:off x="9002486" y="331559"/>
            <a:ext cx="2873828" cy="926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Complexity: O(mn</a:t>
            </a:r>
            <a:r>
              <a:rPr lang="en-IN" sz="2400" baseline="30000"/>
              <a:t>2</a:t>
            </a:r>
            <a:r>
              <a:rPr lang="en-IN" sz="24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4003979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ED9F-F54C-F510-2292-62EE34224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111803"/>
            <a:ext cx="10515600" cy="1325563"/>
          </a:xfrm>
        </p:spPr>
        <p:txBody>
          <a:bodyPr/>
          <a:lstStyle/>
          <a:p>
            <a:r>
              <a:rPr lang="en-IN"/>
              <a:t>Resource Request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C45B3-C263-DB19-35FE-667956536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C273D-D189-85BD-A912-AF2A5D433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123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2B64166-BFE8-D984-AA55-F9593E263D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6841091"/>
              </p:ext>
            </p:extLst>
          </p:nvPr>
        </p:nvGraphicFramePr>
        <p:xfrm>
          <a:off x="903514" y="1513110"/>
          <a:ext cx="10842172" cy="4843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C63F998-6AC2-0EE5-B39C-E920652DFAC8}"/>
              </a:ext>
            </a:extLst>
          </p:cNvPr>
          <p:cNvSpPr/>
          <p:nvPr/>
        </p:nvSpPr>
        <p:spPr>
          <a:xfrm>
            <a:off x="7381833" y="4971473"/>
            <a:ext cx="4201887" cy="12083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Then check if the state is safe or not. If it is not safe, undo the current allocation and wait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A81E821-66AF-663C-F5C3-D2871E126AAB}"/>
              </a:ext>
            </a:extLst>
          </p:cNvPr>
          <p:cNvSpPr/>
          <p:nvPr/>
        </p:nvSpPr>
        <p:spPr>
          <a:xfrm>
            <a:off x="7049324" y="5287820"/>
            <a:ext cx="332509" cy="575619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</p:spTree>
    <p:extLst>
      <p:ext uri="{BB962C8B-B14F-4D97-AF65-F5344CB8AC3E}">
        <p14:creationId xmlns:p14="http://schemas.microsoft.com/office/powerpoint/2010/main" val="187759958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1A8F3-9DE3-6AF4-756F-7F9F9C3F5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974"/>
            <a:ext cx="10515600" cy="1325563"/>
          </a:xfrm>
        </p:spPr>
        <p:txBody>
          <a:bodyPr/>
          <a:lstStyle/>
          <a:p>
            <a:r>
              <a:rPr lang="en-IN"/>
              <a:t>Deadlock Detection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C0698F-F248-6722-E2CB-A5CCAFE7C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77A71A-DD04-D85C-4159-5D992A634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Diagram 5">
                <a:extLst>
                  <a:ext uri="{FF2B5EF4-FFF2-40B4-BE49-F238E27FC236}">
                    <a16:creationId xmlns:a16="http://schemas.microsoft.com/office/drawing/2014/main" id="{EF4CB2BD-E33E-F10B-B9E1-9F74A7AE39F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18594365"/>
                  </p:ext>
                </p:extLst>
              </p:nvPr>
            </p:nvGraphicFramePr>
            <p:xfrm>
              <a:off x="1502230" y="1437366"/>
              <a:ext cx="9329057" cy="481103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6" name="Diagram 5">
                <a:extLst>
                  <a:ext uri="{FF2B5EF4-FFF2-40B4-BE49-F238E27FC236}">
                    <a16:creationId xmlns:a16="http://schemas.microsoft.com/office/drawing/2014/main" id="{EF4CB2BD-E33E-F10B-B9E1-9F74A7AE39F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18594365"/>
                  </p:ext>
                </p:extLst>
              </p:nvPr>
            </p:nvGraphicFramePr>
            <p:xfrm>
              <a:off x="1502230" y="1437366"/>
              <a:ext cx="9329057" cy="481103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B919B5C8-250F-B4AD-2CD8-1DAB2732E0B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 rot="20473221">
            <a:off x="221559" y="2895599"/>
            <a:ext cx="1649149" cy="164914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C641875-3A24-CB9F-082A-FEBF766B1C55}"/>
              </a:ext>
            </a:extLst>
          </p:cNvPr>
          <p:cNvSpPr/>
          <p:nvPr/>
        </p:nvSpPr>
        <p:spPr>
          <a:xfrm>
            <a:off x="10183586" y="2814614"/>
            <a:ext cx="1817915" cy="7728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Can satisfy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33DFC6-CBC9-CB18-2F07-C6DC95A17384}"/>
              </a:ext>
            </a:extLst>
          </p:cNvPr>
          <p:cNvSpPr/>
          <p:nvPr/>
        </p:nvSpPr>
        <p:spPr>
          <a:xfrm>
            <a:off x="8153400" y="77879"/>
            <a:ext cx="3886200" cy="10634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IN" sz="2400" err="1"/>
              <a:t>reqs</a:t>
            </a:r>
            <a:r>
              <a:rPr lang="en-IN" sz="2400"/>
              <a:t> is an </a:t>
            </a:r>
            <a:r>
              <a:rPr lang="en-IN" sz="2400" i="1" err="1"/>
              <a:t>nxm</a:t>
            </a:r>
            <a:r>
              <a:rPr lang="en-IN" sz="2400"/>
              <a:t> matrix that stores resource requests (for each process) </a:t>
            </a:r>
          </a:p>
        </p:txBody>
      </p:sp>
    </p:spTree>
    <p:extLst>
      <p:ext uri="{BB962C8B-B14F-4D97-AF65-F5344CB8AC3E}">
        <p14:creationId xmlns:p14="http://schemas.microsoft.com/office/powerpoint/2010/main" val="109313433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00527-12CE-E768-0BE6-0F60F1B12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What happens if we find a deadlock?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A17C-C3D6-9E3E-FFF3-8FB610827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01885"/>
            <a:ext cx="10515600" cy="1975077"/>
          </a:xfrm>
        </p:spPr>
        <p:txBody>
          <a:bodyPr>
            <a:normAutofit fontScale="92500" lnSpcReduction="10000"/>
          </a:bodyPr>
          <a:lstStyle/>
          <a:p>
            <a:r>
              <a:rPr lang="en-IN"/>
              <a:t>Don’t enter an </a:t>
            </a:r>
            <a:r>
              <a:rPr lang="en-IN">
                <a:solidFill>
                  <a:srgbClr val="FF0000"/>
                </a:solidFill>
              </a:rPr>
              <a:t>unsafe</a:t>
            </a:r>
            <a:r>
              <a:rPr lang="en-IN"/>
              <a:t> state</a:t>
            </a:r>
          </a:p>
          <a:p>
            <a:r>
              <a:rPr lang="en-IN"/>
              <a:t>If we have entered an </a:t>
            </a:r>
            <a:r>
              <a:rPr lang="en-IN">
                <a:solidFill>
                  <a:srgbClr val="FF0000"/>
                </a:solidFill>
              </a:rPr>
              <a:t>unsafe</a:t>
            </a:r>
            <a:r>
              <a:rPr lang="en-IN"/>
              <a:t> state, then perform a </a:t>
            </a:r>
            <a:r>
              <a:rPr lang="en-IN">
                <a:solidFill>
                  <a:srgbClr val="0070C0"/>
                </a:solidFill>
              </a:rPr>
              <a:t>deadlock</a:t>
            </a:r>
            <a:r>
              <a:rPr lang="en-IN"/>
              <a:t> check when the system does not appear to make any </a:t>
            </a:r>
            <a:r>
              <a:rPr lang="en-IN">
                <a:solidFill>
                  <a:srgbClr val="00B050"/>
                </a:solidFill>
              </a:rPr>
              <a:t>progress</a:t>
            </a:r>
          </a:p>
          <a:p>
            <a:r>
              <a:rPr lang="en-IN"/>
              <a:t>Kill one of the </a:t>
            </a:r>
            <a:r>
              <a:rPr lang="en-IN">
                <a:solidFill>
                  <a:srgbClr val="7030A0"/>
                </a:solidFill>
              </a:rPr>
              <a:t>processes</a:t>
            </a:r>
            <a:r>
              <a:rPr lang="en-IN"/>
              <a:t> in the deadlock. Choose a process that has not </a:t>
            </a:r>
            <a:r>
              <a:rPr lang="en-IN">
                <a:solidFill>
                  <a:srgbClr val="00B0F0"/>
                </a:solidFill>
              </a:rPr>
              <a:t>executed</a:t>
            </a:r>
            <a:r>
              <a:rPr lang="en-IN"/>
              <a:t> for a very long time.</a:t>
            </a:r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B63EFF-2837-B435-6101-1F0E5D7A1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79E320-BA89-A6B6-B848-C414F98D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64018A-6209-33A8-5B48-F834E55C2E52}"/>
              </a:ext>
            </a:extLst>
          </p:cNvPr>
          <p:cNvSpPr/>
          <p:nvPr/>
        </p:nvSpPr>
        <p:spPr>
          <a:xfrm>
            <a:off x="2188029" y="1894114"/>
            <a:ext cx="8686800" cy="1534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Don’t allow a deadlock to form by delaying a request or kill one of the processes involved in a circular wait.</a:t>
            </a:r>
          </a:p>
        </p:txBody>
      </p:sp>
      <p:pic>
        <p:nvPicPr>
          <p:cNvPr id="7" name="Picture 6" descr="A picture containing seat&#10;&#10;Description automatically generated">
            <a:extLst>
              <a:ext uri="{FF2B5EF4-FFF2-40B4-BE49-F238E27FC236}">
                <a16:creationId xmlns:a16="http://schemas.microsoft.com/office/drawing/2014/main" id="{97792789-63BA-6C14-DA7C-4FC2B970E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1" y="2066468"/>
            <a:ext cx="1734553" cy="175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3770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D164F0-6E5E-FF4D-6811-279E07D19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3B608B-4FF9-6DB3-1B12-BFB81846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77A822-6DBE-E051-40EC-4ABCF667C9C7}"/>
              </a:ext>
            </a:extLst>
          </p:cNvPr>
          <p:cNvSpPr/>
          <p:nvPr/>
        </p:nvSpPr>
        <p:spPr>
          <a:xfrm>
            <a:off x="2079171" y="1491343"/>
            <a:ext cx="8131629" cy="3701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/>
              <a:t>Scheduling in Linux</a:t>
            </a:r>
          </a:p>
        </p:txBody>
      </p:sp>
    </p:spTree>
    <p:extLst>
      <p:ext uri="{BB962C8B-B14F-4D97-AF65-F5344CB8AC3E}">
        <p14:creationId xmlns:p14="http://schemas.microsoft.com/office/powerpoint/2010/main" val="168865644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6B5D-27A9-E81B-4BD9-CC1CFF15F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The </a:t>
            </a:r>
            <a:r>
              <a:rPr lang="en-IN" i="1"/>
              <a:t>schedule </a:t>
            </a:r>
            <a:r>
              <a:rPr lang="en-IN"/>
              <a:t>function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A819F4-AE06-C4F9-C9EC-83A174EE6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FC8F39-DFC9-60C9-1CB3-18653048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563C9F-69E3-FBC4-B4C7-71AEA934692B}"/>
              </a:ext>
            </a:extLst>
          </p:cNvPr>
          <p:cNvSpPr/>
          <p:nvPr/>
        </p:nvSpPr>
        <p:spPr>
          <a:xfrm>
            <a:off x="1611084" y="2099696"/>
            <a:ext cx="9427029" cy="41557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schedule(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task_struct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*tsk = current;</a:t>
            </a:r>
          </a:p>
          <a:p>
            <a:b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sched_submit_work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(tsk);        </a:t>
            </a:r>
          </a:p>
          <a:p>
            <a:endParaRPr lang="en-IN" sz="2000" b="0">
              <a:solidFill>
                <a:schemeClr val="accent2">
                  <a:lumMod val="75000"/>
                </a:schemeClr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do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preempt_disable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IN" sz="2000" b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       __schedule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(SM_NONE);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sched_preempt_enable_no_resched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need_resched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());</a:t>
            </a:r>
          </a:p>
          <a:p>
            <a:endParaRPr lang="en-IN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sched_update_worker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(tsk);         </a:t>
            </a:r>
            <a:endParaRPr lang="en-IN" sz="2000" b="0">
              <a:solidFill>
                <a:schemeClr val="accent2">
                  <a:lumMod val="75000"/>
                </a:schemeClr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5DD98-F6D8-3771-8D12-E737B31FA4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1676411"/>
            <a:ext cx="939929" cy="8400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753447-66C9-68FB-9155-78B26C6EB024}"/>
              </a:ext>
            </a:extLst>
          </p:cNvPr>
          <p:cNvSpPr/>
          <p:nvPr/>
        </p:nvSpPr>
        <p:spPr>
          <a:xfrm>
            <a:off x="8458200" y="521720"/>
            <a:ext cx="2895600" cy="734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rgbClr val="0070C0"/>
                </a:solidFill>
              </a:rPr>
              <a:t>/kernel/sched/</a:t>
            </a:r>
            <a:r>
              <a:rPr lang="en-IN" sz="2400" err="1">
                <a:solidFill>
                  <a:srgbClr val="0070C0"/>
                </a:solidFill>
              </a:rPr>
              <a:t>core.c</a:t>
            </a:r>
            <a:endParaRPr lang="en-IN" sz="2400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3DE5AD-4FCD-32A3-8EE7-5F73D8C0C0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116" y="602508"/>
            <a:ext cx="761084" cy="6317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03D6B0F-42E3-7498-BB6D-D64B3876CF74}"/>
              </a:ext>
            </a:extLst>
          </p:cNvPr>
          <p:cNvSpPr/>
          <p:nvPr/>
        </p:nvSpPr>
        <p:spPr>
          <a:xfrm>
            <a:off x="6096001" y="1360821"/>
            <a:ext cx="5257800" cy="6317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>
                <a:solidFill>
                  <a:srgbClr val="00B050"/>
                </a:solidFill>
              </a:rPr>
              <a:t>https://www.mail-archive.com/linux-kernel@vger.kernel.org/msg1740572.html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92854DD-766E-BB3C-09CC-BB88DD6E7723}"/>
              </a:ext>
            </a:extLst>
          </p:cNvPr>
          <p:cNvSpPr/>
          <p:nvPr/>
        </p:nvSpPr>
        <p:spPr>
          <a:xfrm>
            <a:off x="6520543" y="3226813"/>
            <a:ext cx="5050971" cy="8556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Cleanup work. If the process is going to sleep, assign work to worker threads and complete I/O work.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C3A3081-0103-B49B-1B88-69D07869D4F6}"/>
              </a:ext>
            </a:extLst>
          </p:cNvPr>
          <p:cNvSpPr/>
          <p:nvPr/>
        </p:nvSpPr>
        <p:spPr>
          <a:xfrm>
            <a:off x="6596743" y="5513460"/>
            <a:ext cx="5050971" cy="6317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Update the status of the worker threads and perform bookkeeping.</a:t>
            </a:r>
          </a:p>
        </p:txBody>
      </p:sp>
    </p:spTree>
    <p:extLst>
      <p:ext uri="{BB962C8B-B14F-4D97-AF65-F5344CB8AC3E}">
        <p14:creationId xmlns:p14="http://schemas.microsoft.com/office/powerpoint/2010/main" val="382189679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A463A-E2C0-9526-E0E6-BD518E38B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The main scheduler function: __schedule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76E42-0285-F24B-989B-CB3DE6E4B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IN" dirty="0"/>
              <a:t>There are </a:t>
            </a:r>
            <a:r>
              <a:rPr lang="en-IN" dirty="0">
                <a:solidFill>
                  <a:srgbClr val="0070C0"/>
                </a:solidFill>
              </a:rPr>
              <a:t>several</a:t>
            </a:r>
            <a:r>
              <a:rPr lang="en-IN" dirty="0"/>
              <a:t> ways that one can enter the </a:t>
            </a:r>
            <a:r>
              <a:rPr lang="en-IN" i="1" dirty="0"/>
              <a:t>schedule</a:t>
            </a:r>
            <a:r>
              <a:rPr lang="en-IN" dirty="0"/>
              <a:t> </a:t>
            </a:r>
            <a:r>
              <a:rPr lang="en-IN" dirty="0">
                <a:solidFill>
                  <a:srgbClr val="00B050"/>
                </a:solidFill>
              </a:rPr>
              <a:t>function</a:t>
            </a:r>
          </a:p>
          <a:p>
            <a:pPr lvl="1"/>
            <a:r>
              <a:rPr lang="en-IN" dirty="0"/>
              <a:t>A </a:t>
            </a:r>
            <a:r>
              <a:rPr lang="en-IN" dirty="0">
                <a:solidFill>
                  <a:srgbClr val="C00000"/>
                </a:solidFill>
              </a:rPr>
              <a:t>blocking</a:t>
            </a:r>
            <a:r>
              <a:rPr lang="en-IN" dirty="0"/>
              <a:t> call to a mutex, semaphore, etc.</a:t>
            </a:r>
            <a:endParaRPr lang="en-IN" dirty="0">
              <a:ea typeface="Calibri"/>
              <a:cs typeface="Calibri"/>
            </a:endParaRPr>
          </a:p>
          <a:p>
            <a:pPr lvl="1"/>
            <a:r>
              <a:rPr lang="en-IN" dirty="0"/>
              <a:t>The TIF_NEED_RESCHED </a:t>
            </a:r>
            <a:r>
              <a:rPr lang="en-IN" dirty="0">
                <a:solidFill>
                  <a:srgbClr val="00B050"/>
                </a:solidFill>
              </a:rPr>
              <a:t>flag</a:t>
            </a:r>
            <a:r>
              <a:rPr lang="en-IN" dirty="0"/>
              <a:t> is set while returning from an interrupt or system call. It is also sent when a task has completed its quota of execution or there is a pre-emption..</a:t>
            </a:r>
            <a:endParaRPr lang="en-IN" dirty="0">
              <a:ea typeface="Calibri"/>
              <a:cs typeface="Calibri"/>
            </a:endParaRPr>
          </a:p>
          <a:p>
            <a:pPr lvl="1"/>
            <a:r>
              <a:rPr lang="en-IN" dirty="0"/>
              <a:t>If this flag is set, call </a:t>
            </a:r>
            <a:r>
              <a:rPr lang="en-IN"/>
              <a:t>the scheduler.</a:t>
            </a:r>
            <a:endParaRPr lang="en-IN" dirty="0">
              <a:ea typeface="Calibri"/>
              <a:cs typeface="Calibri"/>
            </a:endParaRPr>
          </a:p>
          <a:p>
            <a:r>
              <a:rPr lang="en-IN" dirty="0"/>
              <a:t>Every CPU has a </a:t>
            </a:r>
            <a:r>
              <a:rPr lang="en-IN" dirty="0" err="1">
                <a:solidFill>
                  <a:srgbClr val="FF0000"/>
                </a:solidFill>
              </a:rPr>
              <a:t>runqueue</a:t>
            </a:r>
            <a:r>
              <a:rPr lang="en-IN" dirty="0"/>
              <a:t>, which is the main data structure that queues tasks</a:t>
            </a:r>
            <a:endParaRPr lang="en-IN" dirty="0">
              <a:ea typeface="Calibri"/>
              <a:cs typeface="Calibri"/>
            </a:endParaRPr>
          </a:p>
          <a:p>
            <a:r>
              <a:rPr lang="en-IN" i="1" dirty="0">
                <a:solidFill>
                  <a:srgbClr val="C00000"/>
                </a:solidFill>
              </a:rPr>
              <a:t>struct</a:t>
            </a:r>
            <a:r>
              <a:rPr lang="en-IN" i="1" dirty="0"/>
              <a:t> </a:t>
            </a:r>
            <a:r>
              <a:rPr lang="en-IN" i="1" dirty="0" err="1"/>
              <a:t>rq</a:t>
            </a:r>
            <a:r>
              <a:rPr lang="en-IN" i="1" dirty="0"/>
              <a:t> </a:t>
            </a:r>
            <a:endParaRPr lang="en-IN" i="1" dirty="0">
              <a:ea typeface="Calibri"/>
              <a:cs typeface="Calibri"/>
            </a:endParaRPr>
          </a:p>
          <a:p>
            <a:r>
              <a:rPr lang="en-IN" dirty="0">
                <a:solidFill>
                  <a:srgbClr val="0070C0"/>
                </a:solidFill>
              </a:rPr>
              <a:t>Encapsulates</a:t>
            </a:r>
            <a:r>
              <a:rPr lang="en-IN" dirty="0"/>
              <a:t> three different </a:t>
            </a:r>
            <a:r>
              <a:rPr lang="en-IN" dirty="0">
                <a:solidFill>
                  <a:srgbClr val="7030A0"/>
                </a:solidFill>
              </a:rPr>
              <a:t>run queues </a:t>
            </a:r>
            <a:r>
              <a:rPr lang="en-IN" dirty="0"/>
              <a:t>(one for each scheduler): completely fair scheduler, real time, deadline driven </a:t>
            </a:r>
            <a:endParaRPr lang="en-IN" dirty="0"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A597D-41F8-A07A-9FB0-9A511EE29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638F28-0FBB-BCD8-AFFF-B616DDFC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2D4992-5471-7C9E-DBD2-A7A53C3B6D04}"/>
              </a:ext>
            </a:extLst>
          </p:cNvPr>
          <p:cNvSpPr/>
          <p:nvPr/>
        </p:nvSpPr>
        <p:spPr>
          <a:xfrm>
            <a:off x="4354286" y="4684650"/>
            <a:ext cx="3211286" cy="5375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rgbClr val="002060"/>
                </a:solidFill>
              </a:rPr>
              <a:t>/kernel/sched/</a:t>
            </a:r>
            <a:r>
              <a:rPr lang="en-IN" sz="2400" err="1">
                <a:solidFill>
                  <a:srgbClr val="002060"/>
                </a:solidFill>
              </a:rPr>
              <a:t>sched.h</a:t>
            </a:r>
            <a:endParaRPr lang="en-IN" sz="240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4F09F0-6E72-2F76-F137-51F38187E2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02" y="4684651"/>
            <a:ext cx="761084" cy="6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1381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61D58-F7EC-0117-3A57-6780C1564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Notion of Scheduling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D5242-6272-6D44-4199-63F78418D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6692"/>
            <a:ext cx="10515600" cy="3969658"/>
          </a:xfrm>
        </p:spPr>
        <p:txBody>
          <a:bodyPr>
            <a:normAutofit fontScale="92500" lnSpcReduction="20000"/>
          </a:bodyPr>
          <a:lstStyle/>
          <a:p>
            <a:r>
              <a:rPr lang="en-IN">
                <a:solidFill>
                  <a:srgbClr val="FF0000"/>
                </a:solidFill>
              </a:rPr>
              <a:t>STOP TASK </a:t>
            </a:r>
            <a:r>
              <a:rPr lang="en-IN">
                <a:sym typeface="Wingdings" panose="05000000000000000000" pitchFamily="2" charset="2"/>
              </a:rPr>
              <a:t> Stops everything and runs (like a kernel panic)</a:t>
            </a:r>
            <a:endParaRPr lang="en-IN"/>
          </a:p>
          <a:p>
            <a:r>
              <a:rPr lang="en-IN">
                <a:solidFill>
                  <a:srgbClr val="00B050"/>
                </a:solidFill>
              </a:rPr>
              <a:t>DL</a:t>
            </a:r>
            <a:r>
              <a:rPr lang="en-IN"/>
              <a:t> (Deadline Scheduling)</a:t>
            </a:r>
          </a:p>
          <a:p>
            <a:pPr lvl="1"/>
            <a:r>
              <a:rPr lang="en-IN"/>
              <a:t>Tasks that need to finish before a deadline.</a:t>
            </a:r>
          </a:p>
          <a:p>
            <a:pPr lvl="1"/>
            <a:r>
              <a:rPr lang="en-IN"/>
              <a:t>Audio and video encoding</a:t>
            </a:r>
          </a:p>
          <a:p>
            <a:r>
              <a:rPr lang="en-IN">
                <a:solidFill>
                  <a:srgbClr val="C00000"/>
                </a:solidFill>
              </a:rPr>
              <a:t>RT</a:t>
            </a:r>
            <a:r>
              <a:rPr lang="en-IN"/>
              <a:t> (Real Time)</a:t>
            </a:r>
          </a:p>
          <a:p>
            <a:pPr lvl="1"/>
            <a:r>
              <a:rPr lang="en-IN"/>
              <a:t>Threaded IRQs (typically real-time priority set to 50)</a:t>
            </a:r>
          </a:p>
          <a:p>
            <a:pPr lvl="1"/>
            <a:r>
              <a:rPr lang="en-IN"/>
              <a:t>Custom software with mission critical requirements</a:t>
            </a:r>
          </a:p>
          <a:p>
            <a:r>
              <a:rPr lang="en-IN">
                <a:solidFill>
                  <a:srgbClr val="0070C0"/>
                </a:solidFill>
              </a:rPr>
              <a:t>Fair</a:t>
            </a:r>
            <a:r>
              <a:rPr lang="en-IN"/>
              <a:t> (CFS – completely fair scheduler)</a:t>
            </a:r>
          </a:p>
          <a:p>
            <a:pPr lvl="1"/>
            <a:r>
              <a:rPr lang="en-IN"/>
              <a:t>Default</a:t>
            </a:r>
          </a:p>
          <a:p>
            <a:r>
              <a:rPr lang="en-IN">
                <a:solidFill>
                  <a:srgbClr val="7030A0"/>
                </a:solidFill>
              </a:rPr>
              <a:t>Idle</a:t>
            </a:r>
          </a:p>
          <a:p>
            <a:pPr lvl="1"/>
            <a:r>
              <a:rPr lang="en-IN"/>
              <a:t>Idle process (nothing running basically)</a:t>
            </a:r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B974A-64C8-BE9A-E386-8AABD4655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59121-3E98-7CA8-8B1A-826D1EF26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129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F52A62-D114-70F6-F5E1-65ABF8538E75}"/>
              </a:ext>
            </a:extLst>
          </p:cNvPr>
          <p:cNvSpPr/>
          <p:nvPr/>
        </p:nvSpPr>
        <p:spPr>
          <a:xfrm>
            <a:off x="1948543" y="1497466"/>
            <a:ext cx="8882742" cy="6145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Descending order of priority</a:t>
            </a:r>
          </a:p>
        </p:txBody>
      </p:sp>
    </p:spTree>
    <p:extLst>
      <p:ext uri="{BB962C8B-B14F-4D97-AF65-F5344CB8AC3E}">
        <p14:creationId xmlns:p14="http://schemas.microsoft.com/office/powerpoint/2010/main" val="2649362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F496E-74D4-A3BE-AA99-01F716CC6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45" y="-92597"/>
            <a:ext cx="10515600" cy="1325563"/>
          </a:xfrm>
        </p:spPr>
        <p:txBody>
          <a:bodyPr/>
          <a:lstStyle/>
          <a:p>
            <a:r>
              <a:rPr lang="en-US"/>
              <a:t>Four Conditions for a Deadlock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87A314-067F-7D50-ACD0-209DC8CF61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016983"/>
              </p:ext>
            </p:extLst>
          </p:nvPr>
        </p:nvGraphicFramePr>
        <p:xfrm>
          <a:off x="641431" y="972273"/>
          <a:ext cx="10875380" cy="5532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E418C-DBDB-2A05-1060-875CC72BE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CACBF-6D19-55A9-A033-52F465AB3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2142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9D48-1707-75B3-8DBB-2DB17ED64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struct </a:t>
            </a:r>
            <a:r>
              <a:rPr lang="en-IN" i="1" err="1"/>
              <a:t>sched_class</a:t>
            </a:r>
            <a:r>
              <a:rPr lang="en-IN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274E8-5B2B-7A3A-7EB0-4E35A1A15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/>
              <a:t>Defines a bunch of </a:t>
            </a:r>
            <a:r>
              <a:rPr lang="en-IN">
                <a:solidFill>
                  <a:srgbClr val="00B050"/>
                </a:solidFill>
              </a:rPr>
              <a:t>function</a:t>
            </a:r>
            <a:r>
              <a:rPr lang="en-IN"/>
              <a:t> pointers</a:t>
            </a:r>
          </a:p>
          <a:p>
            <a:pPr lvl="1"/>
            <a:r>
              <a:rPr lang="en-IN"/>
              <a:t>All </a:t>
            </a:r>
            <a:r>
              <a:rPr lang="en-IN">
                <a:solidFill>
                  <a:srgbClr val="C00000"/>
                </a:solidFill>
              </a:rPr>
              <a:t>scheduling classes </a:t>
            </a:r>
            <a:r>
              <a:rPr lang="en-IN"/>
              <a:t>need to provide an implementation for these functions</a:t>
            </a:r>
          </a:p>
          <a:p>
            <a:pPr lvl="1"/>
            <a:r>
              <a:rPr lang="en-IN">
                <a:solidFill>
                  <a:srgbClr val="0070C0"/>
                </a:solidFill>
              </a:rPr>
              <a:t>Examples</a:t>
            </a:r>
          </a:p>
          <a:p>
            <a:pPr lvl="2"/>
            <a:r>
              <a:rPr lang="en-IN" err="1"/>
              <a:t>enqueue_task</a:t>
            </a:r>
            <a:endParaRPr lang="en-IN"/>
          </a:p>
          <a:p>
            <a:pPr lvl="2"/>
            <a:r>
              <a:rPr lang="en-IN" err="1"/>
              <a:t>dequeue_task</a:t>
            </a:r>
            <a:endParaRPr lang="en-IN"/>
          </a:p>
          <a:p>
            <a:pPr lvl="2"/>
            <a:r>
              <a:rPr lang="en-IN" err="1"/>
              <a:t>pick_task</a:t>
            </a:r>
            <a:endParaRPr lang="en-IN"/>
          </a:p>
          <a:p>
            <a:pPr lvl="2"/>
            <a:r>
              <a:rPr lang="en-IN" err="1"/>
              <a:t>pick_next_task</a:t>
            </a:r>
            <a:endParaRPr lang="en-IN"/>
          </a:p>
          <a:p>
            <a:pPr lvl="2"/>
            <a:r>
              <a:rPr lang="en-IN" err="1"/>
              <a:t>migrate_task_rq</a:t>
            </a:r>
            <a:endParaRPr lang="en-IN"/>
          </a:p>
          <a:p>
            <a:pPr lvl="2"/>
            <a:r>
              <a:rPr lang="en-IN" err="1"/>
              <a:t>update_curr</a:t>
            </a:r>
            <a:endParaRPr lang="en-IN"/>
          </a:p>
          <a:p>
            <a:r>
              <a:rPr lang="en-IN"/>
              <a:t>Object-oriented languages define child classes. </a:t>
            </a:r>
          </a:p>
          <a:p>
            <a:pPr lvl="1"/>
            <a:r>
              <a:rPr lang="en-IN"/>
              <a:t>This is C’s way of doing the </a:t>
            </a:r>
            <a:r>
              <a:rPr lang="en-IN">
                <a:solidFill>
                  <a:srgbClr val="0070C0"/>
                </a:solidFill>
              </a:rPr>
              <a:t>same</a:t>
            </a:r>
            <a:r>
              <a:rPr lang="en-IN"/>
              <a:t>. </a:t>
            </a:r>
          </a:p>
          <a:p>
            <a:pPr lvl="1"/>
            <a:r>
              <a:rPr lang="en-IN"/>
              <a:t>Just call the </a:t>
            </a:r>
            <a:r>
              <a:rPr lang="en-IN">
                <a:solidFill>
                  <a:srgbClr val="00B050"/>
                </a:solidFill>
              </a:rPr>
              <a:t>function</a:t>
            </a:r>
            <a:r>
              <a:rPr lang="en-IN"/>
              <a:t> pointer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B5613-2635-8608-6F1D-3F828F898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7495B5-D73D-2288-35DF-6C76DF7B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336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66AB9-7587-7781-0DFF-363D9E025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Each Scheduler Class corresponds to a Scheduler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DDD0A-569B-7553-CC96-48496DD9B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3313"/>
            <a:ext cx="10515600" cy="1325563"/>
          </a:xfrm>
        </p:spPr>
        <p:txBody>
          <a:bodyPr>
            <a:normAutofit lnSpcReduction="10000"/>
          </a:bodyPr>
          <a:lstStyle/>
          <a:p>
            <a:r>
              <a:rPr lang="en-IN">
                <a:solidFill>
                  <a:srgbClr val="FF0000"/>
                </a:solidFill>
              </a:rPr>
              <a:t>Mapping</a:t>
            </a:r>
            <a:r>
              <a:rPr lang="en-IN"/>
              <a:t> between </a:t>
            </a:r>
            <a:r>
              <a:rPr lang="en-IN" i="1" err="1"/>
              <a:t>sched_classes</a:t>
            </a:r>
            <a:r>
              <a:rPr lang="en-IN" i="1"/>
              <a:t> </a:t>
            </a:r>
            <a:r>
              <a:rPr lang="en-IN"/>
              <a:t>and </a:t>
            </a:r>
            <a:r>
              <a:rPr lang="en-IN">
                <a:solidFill>
                  <a:srgbClr val="0070C0"/>
                </a:solidFill>
              </a:rPr>
              <a:t>files</a:t>
            </a:r>
            <a:r>
              <a:rPr lang="en-IN"/>
              <a:t> that implement the corresponding </a:t>
            </a:r>
            <a:r>
              <a:rPr lang="en-IN">
                <a:solidFill>
                  <a:srgbClr val="C00000"/>
                </a:solidFill>
              </a:rPr>
              <a:t>schedulers</a:t>
            </a:r>
            <a:r>
              <a:rPr lang="en-IN"/>
              <a:t>.</a:t>
            </a:r>
          </a:p>
          <a:p>
            <a:r>
              <a:rPr lang="en-IN"/>
              <a:t>All expose the </a:t>
            </a:r>
            <a:r>
              <a:rPr lang="en-IN">
                <a:solidFill>
                  <a:srgbClr val="00B050"/>
                </a:solidFill>
              </a:rPr>
              <a:t>same</a:t>
            </a:r>
            <a:r>
              <a:rPr lang="en-IN"/>
              <a:t> API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9F79B8-B93E-8C37-4DE8-391D65EFD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182AA-F4D5-E797-BEFF-10C987A5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131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33836D6-0FBD-5E38-95F4-F26A9958C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918911"/>
              </p:ext>
            </p:extLst>
          </p:nvPr>
        </p:nvGraphicFramePr>
        <p:xfrm>
          <a:off x="1353456" y="3659125"/>
          <a:ext cx="991325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6629">
                  <a:extLst>
                    <a:ext uri="{9D8B030D-6E8A-4147-A177-3AD203B41FA5}">
                      <a16:colId xmlns:a16="http://schemas.microsoft.com/office/drawing/2014/main" val="1230262686"/>
                    </a:ext>
                  </a:extLst>
                </a:gridCol>
                <a:gridCol w="4956629">
                  <a:extLst>
                    <a:ext uri="{9D8B030D-6E8A-4147-A177-3AD203B41FA5}">
                      <a16:colId xmlns:a16="http://schemas.microsoft.com/office/drawing/2014/main" val="4075941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Scheduler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490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Stop Task Scheduler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err="1"/>
                        <a:t>stop_task.c</a:t>
                      </a:r>
                      <a:endParaRPr lang="en-IN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31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Deadline Scheduler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err="1"/>
                        <a:t>deadline.c</a:t>
                      </a:r>
                      <a:endParaRPr lang="en-IN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012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Real-Time Scheduler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err="1"/>
                        <a:t>rt.c</a:t>
                      </a:r>
                      <a:endParaRPr lang="en-IN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604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Completely Fair Scheduler (CFS)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err="1"/>
                        <a:t>cfs.c</a:t>
                      </a:r>
                      <a:endParaRPr lang="en-IN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204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Idle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err="1"/>
                        <a:t>idle.c</a:t>
                      </a:r>
                      <a:endParaRPr lang="en-IN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932438"/>
                  </a:ext>
                </a:extLst>
              </a:tr>
            </a:tbl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DD704F0-B4FB-C539-D768-1845B09001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9011" y="3265714"/>
            <a:ext cx="727166" cy="64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4061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89F725-E502-ACE5-11EB-D87C38FA2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8AE7EA-BBD2-CD2E-1178-8A77D6EA0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2DF5AA-32D4-A204-5E6B-47DA77466421}"/>
              </a:ext>
            </a:extLst>
          </p:cNvPr>
          <p:cNvSpPr txBox="1"/>
          <p:nvPr/>
        </p:nvSpPr>
        <p:spPr>
          <a:xfrm>
            <a:off x="838200" y="1395544"/>
            <a:ext cx="9024257" cy="53245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rq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raw_spinlock_t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__lock;</a:t>
            </a:r>
          </a:p>
          <a:p>
            <a:b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 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nr_running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u64                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nr_switches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         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cpu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cfs_rq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cfs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rt_rq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 rt;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dl_rq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 dl;</a:t>
            </a:r>
          </a:p>
          <a:p>
            <a:b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task_struct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__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rcu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*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curr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task_struct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     *idle;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mm_struct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     *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prev_mm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</a:p>
          <a:p>
            <a:r>
              <a:rPr lang="en-IN" sz="200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task_struct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*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core_pick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endParaRPr lang="en-IN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DE60E09-D1FA-0DDA-F793-ADA69702D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3" y="28611"/>
            <a:ext cx="10515600" cy="1325563"/>
          </a:xfrm>
        </p:spPr>
        <p:txBody>
          <a:bodyPr/>
          <a:lstStyle/>
          <a:p>
            <a:r>
              <a:rPr lang="en-IN"/>
              <a:t>The </a:t>
            </a:r>
            <a:r>
              <a:rPr lang="en-IN" err="1"/>
              <a:t>runqueue</a:t>
            </a:r>
            <a:endParaRPr lang="en-IN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CA37B33-3C1B-D5B0-D829-B0A9E79E2A79}"/>
              </a:ext>
            </a:extLst>
          </p:cNvPr>
          <p:cNvSpPr/>
          <p:nvPr/>
        </p:nvSpPr>
        <p:spPr>
          <a:xfrm>
            <a:off x="5998028" y="1589315"/>
            <a:ext cx="3864429" cy="6153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Lock the </a:t>
            </a:r>
            <a:r>
              <a:rPr lang="en-IN" sz="2000" err="1"/>
              <a:t>runqueue</a:t>
            </a:r>
            <a:r>
              <a:rPr lang="en-IN" sz="2000"/>
              <a:t> for all operations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D8526E-D096-03B6-EBF5-81BDA2479DFF}"/>
              </a:ext>
            </a:extLst>
          </p:cNvPr>
          <p:cNvSpPr/>
          <p:nvPr/>
        </p:nvSpPr>
        <p:spPr>
          <a:xfrm>
            <a:off x="6509657" y="2520397"/>
            <a:ext cx="3352800" cy="7075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Basic stats about the CPU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4F3139-5EE8-EAD5-6067-E82982360926}"/>
              </a:ext>
            </a:extLst>
          </p:cNvPr>
          <p:cNvSpPr/>
          <p:nvPr/>
        </p:nvSpPr>
        <p:spPr>
          <a:xfrm>
            <a:off x="6509657" y="3750034"/>
            <a:ext cx="3352800" cy="705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All three </a:t>
            </a:r>
            <a:r>
              <a:rPr lang="en-IN" sz="2000" err="1"/>
              <a:t>runqueues</a:t>
            </a:r>
            <a:r>
              <a:rPr lang="en-IN" sz="2000"/>
              <a:t>: one for each scheduling class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1FDDA0-4677-49C2-7C31-34B054C7EB70}"/>
              </a:ext>
            </a:extLst>
          </p:cNvPr>
          <p:cNvSpPr/>
          <p:nvPr/>
        </p:nvSpPr>
        <p:spPr>
          <a:xfrm>
            <a:off x="6509657" y="4977952"/>
            <a:ext cx="3352800" cy="7058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Pointers to the current task, idle task, and </a:t>
            </a:r>
            <a:r>
              <a:rPr lang="en-IN" sz="2000" err="1"/>
              <a:t>mm_struct</a:t>
            </a:r>
            <a:endParaRPr lang="en-IN" sz="2000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2CF24CB4-45C8-E502-F993-6151ED2375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190850"/>
            <a:ext cx="891669" cy="79692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98B03A-3FDA-1207-6025-A11F2B13BDD3}"/>
              </a:ext>
            </a:extLst>
          </p:cNvPr>
          <p:cNvSpPr/>
          <p:nvPr/>
        </p:nvSpPr>
        <p:spPr>
          <a:xfrm>
            <a:off x="6477000" y="5831340"/>
            <a:ext cx="3352800" cy="7075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The task selected for running</a:t>
            </a:r>
          </a:p>
        </p:txBody>
      </p:sp>
    </p:spTree>
    <p:extLst>
      <p:ext uri="{BB962C8B-B14F-4D97-AF65-F5344CB8AC3E}">
        <p14:creationId xmlns:p14="http://schemas.microsoft.com/office/powerpoint/2010/main" val="9239621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86CFA-B31D-DE6C-3F0D-E49D351A6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6" y="201160"/>
            <a:ext cx="11636828" cy="1325563"/>
          </a:xfrm>
        </p:spPr>
        <p:txBody>
          <a:bodyPr/>
          <a:lstStyle/>
          <a:p>
            <a:r>
              <a:rPr lang="en-IN" i="1"/>
              <a:t>schedule</a:t>
            </a:r>
            <a:r>
              <a:rPr lang="en-IN"/>
              <a:t> </a:t>
            </a:r>
            <a:r>
              <a:rPr lang="en-IN">
                <a:sym typeface="Wingdings" panose="05000000000000000000" pitchFamily="2" charset="2"/>
              </a:rPr>
              <a:t></a:t>
            </a:r>
            <a:r>
              <a:rPr lang="en-IN"/>
              <a:t> </a:t>
            </a:r>
            <a:r>
              <a:rPr lang="en-IN" i="1" err="1"/>
              <a:t>pick_next_task</a:t>
            </a:r>
            <a:r>
              <a:rPr lang="en-IN" i="1"/>
              <a:t> </a:t>
            </a:r>
            <a:r>
              <a:rPr lang="en-IN">
                <a:sym typeface="Wingdings" panose="05000000000000000000" pitchFamily="2" charset="2"/>
              </a:rPr>
              <a:t> __</a:t>
            </a:r>
            <a:r>
              <a:rPr lang="en-IN" err="1">
                <a:sym typeface="Wingdings" panose="05000000000000000000" pitchFamily="2" charset="2"/>
              </a:rPr>
              <a:t>pick_next_task</a:t>
            </a:r>
            <a:endParaRPr lang="en-IN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5E67A-F067-4F8D-7F63-EB21AD64E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358115"/>
            <a:ext cx="10515600" cy="4298044"/>
          </a:xfrm>
        </p:spPr>
        <p:txBody>
          <a:bodyPr>
            <a:normAutofit/>
          </a:bodyPr>
          <a:lstStyle/>
          <a:p>
            <a:r>
              <a:rPr lang="en-IN"/>
              <a:t>If the currently </a:t>
            </a:r>
            <a:r>
              <a:rPr lang="en-IN">
                <a:solidFill>
                  <a:srgbClr val="0070C0"/>
                </a:solidFill>
              </a:rPr>
              <a:t>executing</a:t>
            </a:r>
            <a:r>
              <a:rPr lang="en-IN"/>
              <a:t> task is in the CFS class or above and there are </a:t>
            </a:r>
            <a:r>
              <a:rPr lang="en-IN">
                <a:solidFill>
                  <a:srgbClr val="FF0000"/>
                </a:solidFill>
              </a:rPr>
              <a:t>no</a:t>
            </a:r>
            <a:r>
              <a:rPr lang="en-IN"/>
              <a:t> tasks in any other </a:t>
            </a:r>
            <a:r>
              <a:rPr lang="en-IN">
                <a:solidFill>
                  <a:srgbClr val="7030A0"/>
                </a:solidFill>
              </a:rPr>
              <a:t>higher</a:t>
            </a:r>
            <a:r>
              <a:rPr lang="en-IN"/>
              <a:t> classes</a:t>
            </a:r>
          </a:p>
          <a:p>
            <a:pPr lvl="1"/>
            <a:r>
              <a:rPr lang="en-IN"/>
              <a:t>Find the next </a:t>
            </a:r>
            <a:r>
              <a:rPr lang="en-IN">
                <a:solidFill>
                  <a:srgbClr val="00B050"/>
                </a:solidFill>
              </a:rPr>
              <a:t>fair</a:t>
            </a:r>
            <a:r>
              <a:rPr lang="en-IN"/>
              <a:t> task (as per CFS)</a:t>
            </a:r>
          </a:p>
          <a:p>
            <a:r>
              <a:rPr lang="en-IN"/>
              <a:t>Else, iterate through the </a:t>
            </a:r>
            <a:r>
              <a:rPr lang="en-IN">
                <a:solidFill>
                  <a:srgbClr val="C00000"/>
                </a:solidFill>
              </a:rPr>
              <a:t>classes</a:t>
            </a:r>
            <a:r>
              <a:rPr lang="en-IN"/>
              <a:t> in descending order</a:t>
            </a:r>
          </a:p>
          <a:p>
            <a:pPr lvl="1"/>
            <a:r>
              <a:rPr lang="en-IN"/>
              <a:t>Find the first </a:t>
            </a:r>
            <a:r>
              <a:rPr lang="en-IN">
                <a:solidFill>
                  <a:srgbClr val="7030A0"/>
                </a:solidFill>
              </a:rPr>
              <a:t>eligible</a:t>
            </a:r>
            <a:r>
              <a:rPr lang="en-IN"/>
              <a:t> task and </a:t>
            </a:r>
            <a:r>
              <a:rPr lang="en-IN">
                <a:solidFill>
                  <a:schemeClr val="accent1">
                    <a:lumMod val="75000"/>
                  </a:schemeClr>
                </a:solidFill>
              </a:rPr>
              <a:t>schedule</a:t>
            </a:r>
            <a:r>
              <a:rPr lang="en-IN"/>
              <a:t>.</a:t>
            </a:r>
          </a:p>
          <a:p>
            <a:r>
              <a:rPr lang="en-IN">
                <a:solidFill>
                  <a:srgbClr val="FF0000"/>
                </a:solidFill>
              </a:rPr>
              <a:t>Select</a:t>
            </a:r>
            <a:r>
              <a:rPr lang="en-IN"/>
              <a:t> the current core</a:t>
            </a:r>
          </a:p>
          <a:p>
            <a:r>
              <a:rPr lang="en-IN">
                <a:solidFill>
                  <a:srgbClr val="00B050"/>
                </a:solidFill>
              </a:rPr>
              <a:t>Add</a:t>
            </a:r>
            <a:r>
              <a:rPr lang="en-IN"/>
              <a:t> to the </a:t>
            </a:r>
            <a:r>
              <a:rPr lang="en-IN" err="1"/>
              <a:t>runqueue</a:t>
            </a:r>
            <a:endParaRPr lang="en-IN"/>
          </a:p>
          <a:p>
            <a:r>
              <a:rPr lang="en-IN">
                <a:solidFill>
                  <a:srgbClr val="0070C0"/>
                </a:solidFill>
              </a:rPr>
              <a:t>Run</a:t>
            </a:r>
            <a:r>
              <a:rPr lang="en-IN"/>
              <a:t> the scheduling algorithm of the appropriate scheduling class	</a:t>
            </a:r>
          </a:p>
          <a:p>
            <a:r>
              <a:rPr lang="en-IN">
                <a:solidFill>
                  <a:srgbClr val="C00000"/>
                </a:solidFill>
              </a:rPr>
              <a:t>Effect</a:t>
            </a:r>
            <a:r>
              <a:rPr lang="en-IN"/>
              <a:t> context switches (back to user mode or another task)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9E0946-5398-2AB8-49A7-37CED5C4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16BCBA-73CD-F834-941C-EA855ACA9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133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6E3D49A-BC48-D950-E995-1182E17D0238}"/>
              </a:ext>
            </a:extLst>
          </p:cNvPr>
          <p:cNvSpPr/>
          <p:nvPr/>
        </p:nvSpPr>
        <p:spPr>
          <a:xfrm>
            <a:off x="2960914" y="1526723"/>
            <a:ext cx="5649686" cy="7157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/>
              <a:t>Regular non-real time processes</a:t>
            </a:r>
          </a:p>
        </p:txBody>
      </p:sp>
    </p:spTree>
    <p:extLst>
      <p:ext uri="{BB962C8B-B14F-4D97-AF65-F5344CB8AC3E}">
        <p14:creationId xmlns:p14="http://schemas.microsoft.com/office/powerpoint/2010/main" val="288648899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C29E8-586E-8335-56F2-1D096A083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Relevant </a:t>
            </a:r>
            <a:r>
              <a:rPr lang="en-IN">
                <a:solidFill>
                  <a:srgbClr val="00B050"/>
                </a:solidFill>
              </a:rPr>
              <a:t>fields</a:t>
            </a:r>
            <a:r>
              <a:rPr lang="en-IN"/>
              <a:t> in </a:t>
            </a:r>
            <a:r>
              <a:rPr lang="en-IN" i="1" err="1">
                <a:solidFill>
                  <a:srgbClr val="C00000"/>
                </a:solidFill>
              </a:rPr>
              <a:t>task_struct</a:t>
            </a:r>
            <a:endParaRPr lang="en-IN" i="1">
              <a:solidFill>
                <a:srgbClr val="C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6B0AD-9676-7995-CAEB-7F2833D63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4AA7C7-3261-0A16-7916-B7D251AC4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5CB8F2-205A-E184-FB5D-654DC3885EA1}"/>
              </a:ext>
            </a:extLst>
          </p:cNvPr>
          <p:cNvSpPr/>
          <p:nvPr/>
        </p:nvSpPr>
        <p:spPr>
          <a:xfrm>
            <a:off x="838200" y="2521288"/>
            <a:ext cx="10210800" cy="31024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sched_entity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    se;</a:t>
            </a:r>
          </a:p>
          <a:p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sched_rt_entity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rt;</a:t>
            </a:r>
          </a:p>
          <a:p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sched_dl_entity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dl;</a:t>
            </a:r>
          </a:p>
          <a:p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sched_class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*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sched_class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rb_node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   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core_node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   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core_cookie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endParaRPr lang="en-US" sz="24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F19B466-4C97-6858-FE26-79D91F0000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7863" y="2067411"/>
            <a:ext cx="727166" cy="64990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462F601-088C-95E9-01E1-A129DD8B24C7}"/>
              </a:ext>
            </a:extLst>
          </p:cNvPr>
          <p:cNvSpPr/>
          <p:nvPr/>
        </p:nvSpPr>
        <p:spPr>
          <a:xfrm>
            <a:off x="8153400" y="2521288"/>
            <a:ext cx="3461657" cy="11547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Scheduling statistics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FBFE83E-D335-2CA3-BC5B-CFC0014D9721}"/>
              </a:ext>
            </a:extLst>
          </p:cNvPr>
          <p:cNvSpPr/>
          <p:nvPr/>
        </p:nvSpPr>
        <p:spPr>
          <a:xfrm>
            <a:off x="8262257" y="4408714"/>
            <a:ext cx="3211286" cy="365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Node in an RB tree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CE4E7E7-D676-7CDD-1975-48CB73D57FFC}"/>
              </a:ext>
            </a:extLst>
          </p:cNvPr>
          <p:cNvSpPr/>
          <p:nvPr/>
        </p:nvSpPr>
        <p:spPr>
          <a:xfrm>
            <a:off x="8278585" y="4862591"/>
            <a:ext cx="3336472" cy="7971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Uniquely identifies a group of tasks</a:t>
            </a:r>
          </a:p>
        </p:txBody>
      </p:sp>
    </p:spTree>
    <p:extLst>
      <p:ext uri="{BB962C8B-B14F-4D97-AF65-F5344CB8AC3E}">
        <p14:creationId xmlns:p14="http://schemas.microsoft.com/office/powerpoint/2010/main" val="250181937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7844F-B77B-3F39-640D-323999B7D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IN"/>
              <a:t>Completely Fair Scheduler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F5A311-868A-80C6-F73C-EFC7FF37C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56097-64B7-C925-A323-4728D854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759F8-34F5-2D91-CE55-B3906F24D743}"/>
              </a:ext>
            </a:extLst>
          </p:cNvPr>
          <p:cNvSpPr txBox="1"/>
          <p:nvPr/>
        </p:nvSpPr>
        <p:spPr>
          <a:xfrm>
            <a:off x="903514" y="1325563"/>
            <a:ext cx="10863943" cy="48936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sched_entity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load_weight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load;</a:t>
            </a:r>
            <a:r>
              <a:rPr lang="en-IN" sz="2400" b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     /* load balancing*/</a:t>
            </a:r>
            <a:endParaRPr lang="en-IN" sz="24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rb_node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   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run_node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u64            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exec_start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u64            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sum_exec_runtime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u64            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vruntime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u64            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prev_sum_exec_runtime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u64            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nr_migrations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cfs_rq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    *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cfs_rq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sched_avg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 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avg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IN" sz="2400" b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     /* statistics */</a:t>
            </a:r>
            <a:endParaRPr lang="en-IN" sz="24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F6271B6-237F-73EE-BAF5-97EF5AEE38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5728" y="1008155"/>
            <a:ext cx="863729" cy="77195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55B4175-8D36-DD39-6CF9-2C4F2523EECB}"/>
              </a:ext>
            </a:extLst>
          </p:cNvPr>
          <p:cNvSpPr/>
          <p:nvPr/>
        </p:nvSpPr>
        <p:spPr>
          <a:xfrm>
            <a:off x="8610600" y="3233057"/>
            <a:ext cx="3156857" cy="17743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rgbClr val="FF0000"/>
                </a:solidFill>
              </a:rPr>
              <a:t>Key concept</a:t>
            </a:r>
            <a:r>
              <a:rPr lang="en-IN" sz="2400"/>
              <a:t>: Virtual runtime of a process. Lower it is, higher the priority</a:t>
            </a:r>
          </a:p>
        </p:txBody>
      </p:sp>
    </p:spTree>
    <p:extLst>
      <p:ext uri="{BB962C8B-B14F-4D97-AF65-F5344CB8AC3E}">
        <p14:creationId xmlns:p14="http://schemas.microsoft.com/office/powerpoint/2010/main" val="259912419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C93BD-549A-923C-1A17-F643EDC9E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err="1"/>
              <a:t>pick_next_task_fair</a:t>
            </a:r>
            <a:r>
              <a:rPr lang="en-IN"/>
              <a:t>   (for CFS Scheduling)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884A8-742E-F0FA-3981-32FB451D3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9682"/>
            <a:ext cx="10515600" cy="487807"/>
          </a:xfrm>
        </p:spPr>
        <p:txBody>
          <a:bodyPr>
            <a:normAutofit/>
          </a:bodyPr>
          <a:lstStyle/>
          <a:p>
            <a:r>
              <a:rPr lang="en-IN" sz="2400">
                <a:solidFill>
                  <a:srgbClr val="0070C0"/>
                </a:solidFill>
              </a:rPr>
              <a:t>Update</a:t>
            </a:r>
            <a:r>
              <a:rPr lang="en-IN" sz="2400"/>
              <a:t> the </a:t>
            </a:r>
            <a:r>
              <a:rPr lang="en-IN" sz="2400">
                <a:solidFill>
                  <a:srgbClr val="FF0000"/>
                </a:solidFill>
              </a:rPr>
              <a:t>current</a:t>
            </a:r>
            <a:r>
              <a:rPr lang="en-IN" sz="2400"/>
              <a:t> task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8B4C-2757-CBA6-E76E-7CE7EED07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C78811-2DDE-15A9-5E18-8A0801B0F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136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F3F37B3-F146-9121-F886-6B6242D8BF99}"/>
              </a:ext>
            </a:extLst>
          </p:cNvPr>
          <p:cNvSpPr txBox="1">
            <a:spLocks/>
          </p:cNvSpPr>
          <p:nvPr/>
        </p:nvSpPr>
        <p:spPr>
          <a:xfrm>
            <a:off x="1402080" y="2306479"/>
            <a:ext cx="10515600" cy="17077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>
                <a:solidFill>
                  <a:srgbClr val="00B050"/>
                </a:solidFill>
              </a:rPr>
              <a:t>Update</a:t>
            </a:r>
            <a:r>
              <a:rPr lang="en-IN" sz="2400">
                <a:solidFill>
                  <a:srgbClr val="0070C0"/>
                </a:solidFill>
              </a:rPr>
              <a:t> </a:t>
            </a:r>
            <a:r>
              <a:rPr lang="en-IN" sz="2400"/>
              <a:t>the scheduling statistics</a:t>
            </a:r>
          </a:p>
          <a:p>
            <a:r>
              <a:rPr lang="en-IN" sz="2400"/>
              <a:t>Update the virtual runtime of the task</a:t>
            </a:r>
          </a:p>
          <a:p>
            <a:pPr lvl="1"/>
            <a:r>
              <a:rPr lang="en-IN"/>
              <a:t>Consider the current </a:t>
            </a:r>
            <a:r>
              <a:rPr lang="en-IN">
                <a:solidFill>
                  <a:srgbClr val="0070C0"/>
                </a:solidFill>
              </a:rPr>
              <a:t>execution</a:t>
            </a:r>
            <a:r>
              <a:rPr lang="en-IN"/>
              <a:t> </a:t>
            </a:r>
            <a:r>
              <a:rPr lang="en-IN">
                <a:solidFill>
                  <a:srgbClr val="00B050"/>
                </a:solidFill>
              </a:rPr>
              <a:t>interval</a:t>
            </a:r>
            <a:r>
              <a:rPr lang="en-IN"/>
              <a:t> (</a:t>
            </a:r>
            <a:r>
              <a:rPr lang="en-IN">
                <a:solidFill>
                  <a:srgbClr val="FF0000"/>
                </a:solidFill>
              </a:rPr>
              <a:t>current time </a:t>
            </a:r>
            <a:r>
              <a:rPr lang="en-IN"/>
              <a:t>– when the task started </a:t>
            </a:r>
            <a:r>
              <a:rPr lang="en-IN">
                <a:solidFill>
                  <a:srgbClr val="0070C0"/>
                </a:solidFill>
              </a:rPr>
              <a:t>executing</a:t>
            </a:r>
            <a:r>
              <a:rPr lang="en-IN"/>
              <a:t> last) (= </a:t>
            </a:r>
            <a:r>
              <a:rPr lang="el-GR"/>
              <a:t>δ</a:t>
            </a:r>
            <a:r>
              <a:rPr lang="en-IN"/>
              <a:t>)</a:t>
            </a:r>
          </a:p>
          <a:p>
            <a:pPr lvl="1"/>
            <a:r>
              <a:rPr lang="en-IN"/>
              <a:t>Let it be </a:t>
            </a:r>
            <a:r>
              <a:rPr lang="en-IN">
                <a:solidFill>
                  <a:srgbClr val="00B050"/>
                </a:solidFill>
              </a:rPr>
              <a:t>delta </a:t>
            </a:r>
            <a:r>
              <a:rPr lang="en-IN"/>
              <a:t>(</a:t>
            </a:r>
            <a:r>
              <a:rPr lang="el-GR"/>
              <a:t>δ</a:t>
            </a:r>
            <a:r>
              <a:rPr lang="en-IN"/>
              <a:t>)</a:t>
            </a:r>
            <a:endParaRPr lang="en-IN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18F995-764E-0C58-F84D-A21EAD5BFCC9}"/>
                  </a:ext>
                </a:extLst>
              </p:cNvPr>
              <p:cNvSpPr txBox="1"/>
              <p:nvPr/>
            </p:nvSpPr>
            <p:spPr>
              <a:xfrm>
                <a:off x="2886020" y="4172585"/>
                <a:ext cx="3996415" cy="58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𝑣𝑟𝑢𝑛𝑡𝑖𝑚𝑒</m:t>
                        </m:r>
                      </m:sub>
                    </m:sSub>
                    <m:r>
                      <a:rPr lang="en-IN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∗ 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𝑤𝑒𝑖𝑔h𝑡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𝑛𝑖𝑐𝑒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=0)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𝑤𝑒𝑖𝑔h𝑡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𝑛𝑖𝑐𝑒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IN" sz="240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18F995-764E-0C58-F84D-A21EAD5BF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020" y="4172585"/>
                <a:ext cx="3996415" cy="5883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6ADDFF-C0C0-E819-2016-FA1D340336DD}"/>
                  </a:ext>
                </a:extLst>
              </p:cNvPr>
              <p:cNvSpPr txBox="1"/>
              <p:nvPr/>
            </p:nvSpPr>
            <p:spPr>
              <a:xfrm>
                <a:off x="2886020" y="5371227"/>
                <a:ext cx="42505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𝑐𝑢𝑟𝑟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𝑣𝑟𝑢𝑛𝑡𝑖𝑚𝑒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+=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𝑣𝑟𝑢𝑛𝑡𝑖𝑚𝑒</m:t>
                        </m:r>
                      </m:sub>
                    </m:sSub>
                  </m:oMath>
                </a14:m>
                <a:r>
                  <a:rPr lang="en-IN" sz="240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6ADDFF-C0C0-E819-2016-FA1D34033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020" y="5371227"/>
                <a:ext cx="4250523" cy="369332"/>
              </a:xfrm>
              <a:prstGeom prst="rect">
                <a:avLst/>
              </a:prstGeom>
              <a:blipFill>
                <a:blip r:embed="rId3"/>
                <a:stretch>
                  <a:fillRect l="-1719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DB48889-72C1-75B2-7C6E-27F95C4977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2014005" y="5231948"/>
            <a:ext cx="833315" cy="83331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CAE41AC-76C5-ECFC-F831-2AE081634F06}"/>
              </a:ext>
            </a:extLst>
          </p:cNvPr>
          <p:cNvSpPr/>
          <p:nvPr/>
        </p:nvSpPr>
        <p:spPr>
          <a:xfrm>
            <a:off x="7805057" y="4459801"/>
            <a:ext cx="4038600" cy="111830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The increment to the virtual runtime is a function of the priority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AA076E7-0C82-6FDF-6E83-8F94107BA71D}"/>
              </a:ext>
            </a:extLst>
          </p:cNvPr>
          <p:cNvSpPr/>
          <p:nvPr/>
        </p:nvSpPr>
        <p:spPr>
          <a:xfrm>
            <a:off x="7805057" y="134904"/>
            <a:ext cx="3886200" cy="6191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accent1"/>
                </a:solidFill>
              </a:rPr>
              <a:t>/kernel/sched/</a:t>
            </a:r>
            <a:r>
              <a:rPr lang="en-IN" sz="2400" err="1">
                <a:solidFill>
                  <a:schemeClr val="accent1"/>
                </a:solidFill>
              </a:rPr>
              <a:t>fair.c</a:t>
            </a:r>
            <a:endParaRPr lang="en-IN" sz="2400">
              <a:solidFill>
                <a:schemeClr val="accent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533100-C0D6-E221-4B51-A429B72F63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973" y="134904"/>
            <a:ext cx="761084" cy="631772"/>
          </a:xfrm>
          <a:prstGeom prst="rect">
            <a:avLst/>
          </a:prstGeom>
        </p:spPr>
      </p:pic>
      <p:sp>
        <p:nvSpPr>
          <p:cNvPr id="14" name="Right Brace 13">
            <a:extLst>
              <a:ext uri="{FF2B5EF4-FFF2-40B4-BE49-F238E27FC236}">
                <a16:creationId xmlns:a16="http://schemas.microsoft.com/office/drawing/2014/main" id="{0E14A960-FD88-1038-358F-694DE75AF05F}"/>
              </a:ext>
            </a:extLst>
          </p:cNvPr>
          <p:cNvSpPr/>
          <p:nvPr/>
        </p:nvSpPr>
        <p:spPr>
          <a:xfrm>
            <a:off x="7333488" y="4288536"/>
            <a:ext cx="217461" cy="145202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603616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AC430-28D0-E1BB-6C08-718290F33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Priority (nice value) </a:t>
            </a:r>
            <a:r>
              <a:rPr lang="en-IN">
                <a:sym typeface="Wingdings" panose="05000000000000000000" pitchFamily="2" charset="2"/>
              </a:rPr>
              <a:t> Weight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6EBF0F-AA2A-E1F0-109A-3D952C234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0DF89-3254-8B53-B3EB-EDD258308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BCD832-A531-2807-4B5E-4C98DFAD61F6}"/>
              </a:ext>
            </a:extLst>
          </p:cNvPr>
          <p:cNvSpPr txBox="1"/>
          <p:nvPr/>
        </p:nvSpPr>
        <p:spPr>
          <a:xfrm>
            <a:off x="386442" y="1959427"/>
            <a:ext cx="114191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sched_prio_to_weight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40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{</a:t>
            </a:r>
          </a:p>
          <a:p>
            <a:r>
              <a:rPr lang="en-US" sz="2400" b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400" b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/* -20 */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88761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71755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56483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46273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36291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400" b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400" b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/* -15 */     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29154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23254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18705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14949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11916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400" b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400" b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/* -10 */      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9548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7620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6100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4904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3906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400" b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400" b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/*  -5 */      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3121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2501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1991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1586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1277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400" b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400" b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/*   0 */      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1024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820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655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526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423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400" b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400" b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/*   5 */       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335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272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215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172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137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400" b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 /*  10 */       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110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 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87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 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70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 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56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 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45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400" b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400" b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/*  15 */        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36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 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29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 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23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 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18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 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15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5619715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1D0F4-761F-7876-1E9F-04C6CB1EE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Next Steps 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70B12-C37B-67DD-8B8D-9770BA1A6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54289"/>
          </a:xfrm>
        </p:spPr>
        <p:txBody>
          <a:bodyPr/>
          <a:lstStyle/>
          <a:p>
            <a:r>
              <a:rPr lang="en-IN"/>
              <a:t>Update the </a:t>
            </a:r>
            <a:r>
              <a:rPr lang="en-IN" err="1">
                <a:solidFill>
                  <a:srgbClr val="00B050"/>
                </a:solidFill>
              </a:rPr>
              <a:t>vruntime</a:t>
            </a:r>
            <a:endParaRPr lang="en-IN">
              <a:solidFill>
                <a:srgbClr val="00B05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38623-F4C4-0658-8055-290A6AA55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4A6016-D3BF-CA13-E910-F2B237A6F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138</a:t>
            </a:fld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4896012-4F70-AB42-886A-F5CB3819C982}"/>
              </a:ext>
            </a:extLst>
          </p:cNvPr>
          <p:cNvSpPr/>
          <p:nvPr/>
        </p:nvSpPr>
        <p:spPr>
          <a:xfrm>
            <a:off x="3831772" y="2155371"/>
            <a:ext cx="3777342" cy="2547257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3F5EC27-F85F-08AD-553F-2DC9DC401164}"/>
              </a:ext>
            </a:extLst>
          </p:cNvPr>
          <p:cNvSpPr/>
          <p:nvPr/>
        </p:nvSpPr>
        <p:spPr>
          <a:xfrm>
            <a:off x="5437414" y="1919740"/>
            <a:ext cx="566057" cy="56605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5DC300-8CAA-842C-ABE4-B5A190DF22F8}"/>
              </a:ext>
            </a:extLst>
          </p:cNvPr>
          <p:cNvSpPr/>
          <p:nvPr/>
        </p:nvSpPr>
        <p:spPr>
          <a:xfrm>
            <a:off x="4773385" y="2862942"/>
            <a:ext cx="566057" cy="5660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526103-CEED-FEBE-53EB-62CD0F896516}"/>
              </a:ext>
            </a:extLst>
          </p:cNvPr>
          <p:cNvSpPr/>
          <p:nvPr/>
        </p:nvSpPr>
        <p:spPr>
          <a:xfrm>
            <a:off x="6806291" y="3667578"/>
            <a:ext cx="566057" cy="5660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E9F5C8-74C5-C600-7AAD-967CD422DF72}"/>
              </a:ext>
            </a:extLst>
          </p:cNvPr>
          <p:cNvSpPr/>
          <p:nvPr/>
        </p:nvSpPr>
        <p:spPr>
          <a:xfrm>
            <a:off x="6191249" y="2909660"/>
            <a:ext cx="566057" cy="56605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6385F7-DD47-C0D7-DC7C-21ACC53BEF7E}"/>
              </a:ext>
            </a:extLst>
          </p:cNvPr>
          <p:cNvSpPr/>
          <p:nvPr/>
        </p:nvSpPr>
        <p:spPr>
          <a:xfrm>
            <a:off x="4068535" y="3758520"/>
            <a:ext cx="566057" cy="56605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5A428BA-5174-9A99-C6F4-00CEE2DF1C19}"/>
              </a:ext>
            </a:extLst>
          </p:cNvPr>
          <p:cNvSpPr/>
          <p:nvPr/>
        </p:nvSpPr>
        <p:spPr>
          <a:xfrm>
            <a:off x="5555795" y="3715204"/>
            <a:ext cx="566057" cy="56605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F7AF6B1-F2A5-B175-008B-D9300ADE28E7}"/>
              </a:ext>
            </a:extLst>
          </p:cNvPr>
          <p:cNvSpPr/>
          <p:nvPr/>
        </p:nvSpPr>
        <p:spPr>
          <a:xfrm>
            <a:off x="7845877" y="2343944"/>
            <a:ext cx="3322866" cy="1131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Red-black tree indexed by the </a:t>
            </a:r>
            <a:r>
              <a:rPr lang="en-IN" sz="2400" i="1" err="1"/>
              <a:t>vruntime</a:t>
            </a:r>
            <a:endParaRPr lang="en-IN" sz="2400" i="1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94F540B-394C-63E4-0A6B-1905031D5543}"/>
              </a:ext>
            </a:extLst>
          </p:cNvPr>
          <p:cNvSpPr txBox="1">
            <a:spLocks/>
          </p:cNvSpPr>
          <p:nvPr/>
        </p:nvSpPr>
        <p:spPr>
          <a:xfrm>
            <a:off x="1498144" y="4959351"/>
            <a:ext cx="8353427" cy="1131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A </a:t>
            </a:r>
            <a:r>
              <a:rPr lang="en-IN">
                <a:solidFill>
                  <a:srgbClr val="FF0000"/>
                </a:solidFill>
              </a:rPr>
              <a:t>red</a:t>
            </a:r>
            <a:r>
              <a:rPr lang="en-IN"/>
              <a:t>-black tree stores a </a:t>
            </a:r>
            <a:r>
              <a:rPr lang="en-IN">
                <a:solidFill>
                  <a:srgbClr val="00B050"/>
                </a:solidFill>
              </a:rPr>
              <a:t>list</a:t>
            </a:r>
            <a:r>
              <a:rPr lang="en-IN"/>
              <a:t> of tasks indexed by the </a:t>
            </a:r>
            <a:r>
              <a:rPr lang="en-IN" err="1">
                <a:solidFill>
                  <a:srgbClr val="7030A0"/>
                </a:solidFill>
              </a:rPr>
              <a:t>vruntime</a:t>
            </a:r>
            <a:r>
              <a:rPr lang="en-IN"/>
              <a:t>.</a:t>
            </a:r>
          </a:p>
          <a:p>
            <a:r>
              <a:rPr lang="en-IN"/>
              <a:t>The leftmost </a:t>
            </a:r>
            <a:r>
              <a:rPr lang="en-IN">
                <a:solidFill>
                  <a:schemeClr val="accent1">
                    <a:lumMod val="75000"/>
                  </a:schemeClr>
                </a:solidFill>
              </a:rPr>
              <a:t>entry</a:t>
            </a:r>
            <a:r>
              <a:rPr lang="en-IN"/>
              <a:t> stores the task with the </a:t>
            </a:r>
            <a:r>
              <a:rPr lang="en-IN">
                <a:solidFill>
                  <a:srgbClr val="C00000"/>
                </a:solidFill>
              </a:rPr>
              <a:t>least</a:t>
            </a:r>
            <a:r>
              <a:rPr lang="en-IN"/>
              <a:t> </a:t>
            </a:r>
            <a:r>
              <a:rPr lang="en-IN" err="1">
                <a:solidFill>
                  <a:srgbClr val="0070C0"/>
                </a:solidFill>
              </a:rPr>
              <a:t>vruntime</a:t>
            </a:r>
            <a:endParaRPr lang="en-IN">
              <a:solidFill>
                <a:srgbClr val="0070C0"/>
              </a:solidFill>
            </a:endParaRPr>
          </a:p>
          <a:p>
            <a:r>
              <a:rPr lang="en-IN"/>
              <a:t>Store the current </a:t>
            </a:r>
            <a:r>
              <a:rPr lang="en-IN">
                <a:solidFill>
                  <a:srgbClr val="FF0000"/>
                </a:solidFill>
              </a:rPr>
              <a:t>minimum</a:t>
            </a:r>
            <a:r>
              <a:rPr lang="en-IN"/>
              <a:t> in </a:t>
            </a:r>
            <a:r>
              <a:rPr lang="en-IN" err="1"/>
              <a:t>cfs_rq</a:t>
            </a:r>
            <a:r>
              <a:rPr lang="en-IN"/>
              <a:t>-&gt;</a:t>
            </a:r>
            <a:r>
              <a:rPr lang="en-IN" err="1">
                <a:solidFill>
                  <a:schemeClr val="accent6">
                    <a:lumMod val="75000"/>
                  </a:schemeClr>
                </a:solidFill>
              </a:rPr>
              <a:t>vruntime</a:t>
            </a:r>
            <a:r>
              <a:rPr lang="en-IN"/>
              <a:t> (u64)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1805A39-E857-944F-7100-16DBD6812837}"/>
              </a:ext>
            </a:extLst>
          </p:cNvPr>
          <p:cNvSpPr/>
          <p:nvPr/>
        </p:nvSpPr>
        <p:spPr>
          <a:xfrm>
            <a:off x="97972" y="3401560"/>
            <a:ext cx="2696935" cy="13239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Reduce the virtual executed time of the entire </a:t>
            </a:r>
            <a:r>
              <a:rPr lang="en-IN" sz="2400" err="1"/>
              <a:t>cfs_rq</a:t>
            </a:r>
            <a:endParaRPr lang="en-IN" sz="2400"/>
          </a:p>
        </p:txBody>
      </p:sp>
    </p:spTree>
    <p:extLst>
      <p:ext uri="{BB962C8B-B14F-4D97-AF65-F5344CB8AC3E}">
        <p14:creationId xmlns:p14="http://schemas.microsoft.com/office/powerpoint/2010/main" val="137905520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77302-495F-D516-DC29-7F17C7657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err="1"/>
              <a:t>pick_next_entity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D93E9-F8AE-8FE5-8777-A6ECCC7F5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IN"/>
              <a:t>This is called by </a:t>
            </a:r>
            <a:r>
              <a:rPr lang="en-IN" i="1" err="1">
                <a:solidFill>
                  <a:srgbClr val="00B050"/>
                </a:solidFill>
              </a:rPr>
              <a:t>pick_next_task_fair</a:t>
            </a:r>
            <a:r>
              <a:rPr lang="en-IN" i="1">
                <a:solidFill>
                  <a:srgbClr val="00B050"/>
                </a:solidFill>
              </a:rPr>
              <a:t> </a:t>
            </a:r>
          </a:p>
          <a:p>
            <a:r>
              <a:rPr lang="en-IN">
                <a:solidFill>
                  <a:srgbClr val="0070C0"/>
                </a:solidFill>
              </a:rPr>
              <a:t>Default</a:t>
            </a:r>
            <a:r>
              <a:rPr lang="en-IN"/>
              <a:t>: Choose the </a:t>
            </a:r>
            <a:r>
              <a:rPr lang="en-IN">
                <a:solidFill>
                  <a:srgbClr val="FF0000"/>
                </a:solidFill>
              </a:rPr>
              <a:t>leftmost</a:t>
            </a:r>
            <a:r>
              <a:rPr lang="en-IN"/>
              <a:t> entity that has the least </a:t>
            </a:r>
            <a:r>
              <a:rPr lang="en-IN" i="1" err="1"/>
              <a:t>vruntime</a:t>
            </a:r>
            <a:endParaRPr lang="en-IN" i="1"/>
          </a:p>
          <a:p>
            <a:r>
              <a:rPr lang="en-IN"/>
              <a:t>Threads have their separate </a:t>
            </a:r>
            <a:r>
              <a:rPr lang="en-IN" err="1"/>
              <a:t>vruntime</a:t>
            </a:r>
            <a:r>
              <a:rPr lang="en-IN"/>
              <a:t> values </a:t>
            </a:r>
          </a:p>
          <a:p>
            <a:r>
              <a:rPr lang="en-IN"/>
              <a:t>A </a:t>
            </a:r>
            <a:r>
              <a:rPr lang="en-IN" err="1"/>
              <a:t>cgroup</a:t>
            </a:r>
            <a:r>
              <a:rPr lang="en-IN"/>
              <a:t> is a group of tasks that has its separate CFS </a:t>
            </a:r>
            <a:r>
              <a:rPr lang="en-IN" err="1"/>
              <a:t>runqueue</a:t>
            </a:r>
            <a:endParaRPr lang="en-IN"/>
          </a:p>
          <a:p>
            <a:pPr lvl="1"/>
            <a:r>
              <a:rPr lang="en-IN"/>
              <a:t>The task group as a whole has a </a:t>
            </a:r>
            <a:r>
              <a:rPr lang="en-IN" err="1"/>
              <a:t>vruntime</a:t>
            </a:r>
            <a:endParaRPr lang="en-IN"/>
          </a:p>
          <a:p>
            <a:pPr lvl="1"/>
            <a:endParaRPr lang="en-IN"/>
          </a:p>
          <a:p>
            <a:endParaRPr lang="en-IN"/>
          </a:p>
          <a:p>
            <a:endParaRPr lang="en-IN"/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F29655-9ECB-EFE9-7DD6-6D1ECCD24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42D26B-8244-84C4-09D3-88B6B357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227625-40D6-6D42-85B4-52C1806384F9}"/>
              </a:ext>
            </a:extLst>
          </p:cNvPr>
          <p:cNvSpPr/>
          <p:nvPr/>
        </p:nvSpPr>
        <p:spPr>
          <a:xfrm>
            <a:off x="5604385" y="99859"/>
            <a:ext cx="6469627" cy="441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https://</a:t>
            </a:r>
            <a:r>
              <a:rPr lang="en-US" sz="2000" err="1"/>
              <a:t>blogs.oracle.com</a:t>
            </a:r>
            <a:r>
              <a:rPr lang="en-US" sz="2000"/>
              <a:t>/</a:t>
            </a:r>
            <a:r>
              <a:rPr lang="en-US" sz="2000" err="1"/>
              <a:t>linux</a:t>
            </a:r>
            <a:r>
              <a:rPr lang="en-US" sz="2000"/>
              <a:t>/post/</a:t>
            </a:r>
            <a:r>
              <a:rPr lang="en-US" sz="2000" err="1"/>
              <a:t>cfs</a:t>
            </a:r>
            <a:r>
              <a:rPr lang="en-US" sz="2000"/>
              <a:t>-group-scheduling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A76E2AE-C74C-187A-1299-A4606396976A}"/>
              </a:ext>
            </a:extLst>
          </p:cNvPr>
          <p:cNvSpPr/>
          <p:nvPr/>
        </p:nvSpPr>
        <p:spPr>
          <a:xfrm>
            <a:off x="4660490" y="4434348"/>
            <a:ext cx="3492910" cy="5702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Hierarchical scheduling</a:t>
            </a:r>
          </a:p>
        </p:txBody>
      </p:sp>
    </p:spTree>
    <p:extLst>
      <p:ext uri="{BB962C8B-B14F-4D97-AF65-F5344CB8AC3E}">
        <p14:creationId xmlns:p14="http://schemas.microsoft.com/office/powerpoint/2010/main" val="2625101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D8E49-2B29-9F6D-21F4-5E63A1970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59" y="-343694"/>
            <a:ext cx="10515600" cy="1325563"/>
          </a:xfrm>
        </p:spPr>
        <p:txBody>
          <a:bodyPr/>
          <a:lstStyle/>
          <a:p>
            <a:r>
              <a:rPr lang="en-US"/>
              <a:t>Solutions for Preventing Deadlocks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F6D7A-291E-3A02-2B3D-D8E506506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CC68F4-3E71-D27C-DA14-87A2768CF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0312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2553084E-CFA3-9B82-ADA6-EFC18BE83C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20763"/>
              </p:ext>
            </p:extLst>
          </p:nvPr>
        </p:nvGraphicFramePr>
        <p:xfrm>
          <a:off x="271041" y="743672"/>
          <a:ext cx="11477263" cy="5749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 descr="Shape, arrow&#10;&#10;Description automatically generated">
            <a:extLst>
              <a:ext uri="{FF2B5EF4-FFF2-40B4-BE49-F238E27FC236}">
                <a16:creationId xmlns:a16="http://schemas.microsoft.com/office/drawing/2014/main" id="{21B5FB8B-380B-5C47-4E70-77F930FA66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221" y="5394971"/>
            <a:ext cx="1037459" cy="96137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1F3808BF-3D52-E52C-EC37-59EF264B93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221" y="4337129"/>
            <a:ext cx="727176" cy="727176"/>
          </a:xfrm>
          <a:prstGeom prst="rect">
            <a:avLst/>
          </a:prstGeom>
        </p:spPr>
      </p:pic>
      <p:pic>
        <p:nvPicPr>
          <p:cNvPr id="16" name="Picture 15" descr="Shape, arrow&#10;&#10;Description automatically generated">
            <a:extLst>
              <a:ext uri="{FF2B5EF4-FFF2-40B4-BE49-F238E27FC236}">
                <a16:creationId xmlns:a16="http://schemas.microsoft.com/office/drawing/2014/main" id="{73970AA5-FCF8-5169-71EE-AFED88BE96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359" y="1152544"/>
            <a:ext cx="1037459" cy="961379"/>
          </a:xfrm>
          <a:prstGeom prst="rect">
            <a:avLst/>
          </a:prstGeom>
        </p:spPr>
      </p:pic>
      <p:pic>
        <p:nvPicPr>
          <p:cNvPr id="17" name="Picture 16" descr="Shape, arrow&#10;&#10;Description automatically generated">
            <a:extLst>
              <a:ext uri="{FF2B5EF4-FFF2-40B4-BE49-F238E27FC236}">
                <a16:creationId xmlns:a16="http://schemas.microsoft.com/office/drawing/2014/main" id="{B24A9E94-936D-7538-E0D2-640189ED65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667" y="2684711"/>
            <a:ext cx="1037459" cy="9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8707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FAC97-73EE-A7F0-FED5-530887457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1247"/>
            <a:ext cx="10515600" cy="1325563"/>
          </a:xfrm>
        </p:spPr>
        <p:txBody>
          <a:bodyPr/>
          <a:lstStyle/>
          <a:p>
            <a:r>
              <a:rPr lang="en-IN"/>
              <a:t>Fairness Aspects of CFS: When to trigger the scheduler?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18D653-C71C-E67E-D6E9-E5CD1BE5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AE6B52-B145-45EE-F8D3-4303A7C3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140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A788359-7474-3111-D00E-9D199B2781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6731533"/>
              </p:ext>
            </p:extLst>
          </p:nvPr>
        </p:nvGraphicFramePr>
        <p:xfrm>
          <a:off x="856342" y="1747655"/>
          <a:ext cx="10051144" cy="4408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E21C0C0-BC1C-9F33-C0A7-67DCEB548271}"/>
              </a:ext>
            </a:extLst>
          </p:cNvPr>
          <p:cNvSpPr txBox="1"/>
          <p:nvPr/>
        </p:nvSpPr>
        <p:spPr>
          <a:xfrm>
            <a:off x="4886632" y="1203624"/>
            <a:ext cx="2563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Comic Sans MS" panose="030F0902030302020204" pitchFamily="66" charset="0"/>
              </a:rPr>
              <a:t>Definitions</a:t>
            </a:r>
          </a:p>
        </p:txBody>
      </p:sp>
    </p:spTree>
    <p:extLst>
      <p:ext uri="{BB962C8B-B14F-4D97-AF65-F5344CB8AC3E}">
        <p14:creationId xmlns:p14="http://schemas.microsoft.com/office/powerpoint/2010/main" val="357306570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78248-0E3F-0A4F-D328-FE0FF6251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24" y="136525"/>
            <a:ext cx="10515600" cy="1325563"/>
          </a:xfrm>
        </p:spPr>
        <p:txBody>
          <a:bodyPr/>
          <a:lstStyle/>
          <a:p>
            <a:r>
              <a:rPr lang="en-US"/>
              <a:t>More about the scheduling slice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309AD-1275-B914-2FFF-D97812B6F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36AE4-D629-5C92-C63E-EE39D7E6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ABCB18-FA6C-2EC3-6438-D790DC24B172}"/>
              </a:ext>
            </a:extLst>
          </p:cNvPr>
          <p:cNvSpPr/>
          <p:nvPr/>
        </p:nvSpPr>
        <p:spPr>
          <a:xfrm>
            <a:off x="838200" y="2057400"/>
            <a:ext cx="10515600" cy="216625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u64 </a:t>
            </a:r>
            <a:r>
              <a:rPr lang="en-US" sz="2000" b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0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sched_period</a:t>
            </a:r>
            <a:r>
              <a:rPr lang="en-US" sz="20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US" sz="20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US" sz="20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nr_running</a:t>
            </a:r>
            <a:r>
              <a:rPr lang="en-US" sz="20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20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000" b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unlikely</a:t>
            </a:r>
            <a:r>
              <a:rPr lang="en-US" sz="20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nr_running</a:t>
            </a:r>
            <a:r>
              <a:rPr lang="en-US" sz="20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20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sched_nr_latency</a:t>
            </a:r>
            <a:r>
              <a:rPr lang="en-US" sz="20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0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nr_running</a:t>
            </a:r>
            <a:r>
              <a:rPr lang="en-US" sz="20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20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sysctl_sched_min_granularity</a:t>
            </a:r>
            <a:r>
              <a:rPr lang="en-US" sz="20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0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endParaRPr lang="en-US" sz="2000" b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sysctl_sched_latency</a:t>
            </a:r>
            <a:r>
              <a:rPr lang="en-US" sz="20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0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91CD58-5068-5E5A-ED85-91BE157AB240}"/>
                  </a:ext>
                </a:extLst>
              </p:cNvPr>
              <p:cNvSpPr txBox="1"/>
              <p:nvPr/>
            </p:nvSpPr>
            <p:spPr>
              <a:xfrm>
                <a:off x="838200" y="4792064"/>
                <a:ext cx="10243457" cy="10225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𝑆𝑐h𝑒𝑑𝑢𝑙𝑖𝑛𝑔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𝑆𝑙𝑖𝑐𝑒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𝑠𝑐h𝑒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𝑝𝑒𝑟𝑖𝑜𝑑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𝑤𝑒𝑖𝑔h𝑡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𝑡𝑎𝑠𝑘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𝑆𝑢𝑚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𝑤𝑒𝑖𝑔h𝑡𝑠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91CD58-5068-5E5A-ED85-91BE157AB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92064"/>
                <a:ext cx="10243457" cy="10225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D7BD65-03A0-CF60-27AD-9BE62F73BC18}"/>
              </a:ext>
            </a:extLst>
          </p:cNvPr>
          <p:cNvSpPr/>
          <p:nvPr/>
        </p:nvSpPr>
        <p:spPr>
          <a:xfrm>
            <a:off x="9144000" y="2827910"/>
            <a:ext cx="2889504" cy="6010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Every task gets the minimum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66485B2-AD21-9EE4-EB94-0D61E6D97DCE}"/>
              </a:ext>
            </a:extLst>
          </p:cNvPr>
          <p:cNvSpPr/>
          <p:nvPr/>
        </p:nvSpPr>
        <p:spPr>
          <a:xfrm>
            <a:off x="261342" y="5716792"/>
            <a:ext cx="4778478" cy="737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Trigger rescheduling after a slice expires. Does not necessary imply preemption.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D314351-0B7A-46DA-7646-F8E621427948}"/>
              </a:ext>
            </a:extLst>
          </p:cNvPr>
          <p:cNvSpPr/>
          <p:nvPr/>
        </p:nvSpPr>
        <p:spPr>
          <a:xfrm>
            <a:off x="3776472" y="4434840"/>
            <a:ext cx="2319528" cy="34386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Normal case</a:t>
            </a:r>
          </a:p>
        </p:txBody>
      </p:sp>
    </p:spTree>
    <p:extLst>
      <p:ext uri="{BB962C8B-B14F-4D97-AF65-F5344CB8AC3E}">
        <p14:creationId xmlns:p14="http://schemas.microsoft.com/office/powerpoint/2010/main" val="148690108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C434E-0829-105D-8766-02F26C089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Relationship between </a:t>
            </a:r>
            <a:r>
              <a:rPr lang="en-IN" err="1"/>
              <a:t>vruntime</a:t>
            </a:r>
            <a:r>
              <a:rPr lang="en-IN"/>
              <a:t> and a scheduling slice.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758E7-6240-97C1-810D-159C96FAC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06239"/>
            <a:ext cx="10515600" cy="1970723"/>
          </a:xfrm>
        </p:spPr>
        <p:txBody>
          <a:bodyPr/>
          <a:lstStyle/>
          <a:p>
            <a:r>
              <a:rPr lang="en-IN"/>
              <a:t>The increase in the </a:t>
            </a:r>
            <a:r>
              <a:rPr lang="en-IN" err="1"/>
              <a:t>vruntime</a:t>
            </a:r>
            <a:r>
              <a:rPr lang="en-IN"/>
              <a:t> is constant for all tasks</a:t>
            </a:r>
          </a:p>
          <a:p>
            <a:r>
              <a:rPr lang="en-IN"/>
              <a:t>A form of round-robin scheduling, using </a:t>
            </a:r>
            <a:r>
              <a:rPr lang="en-IN" err="1">
                <a:solidFill>
                  <a:srgbClr val="7030A0"/>
                </a:solidFill>
              </a:rPr>
              <a:t>vruntime</a:t>
            </a:r>
            <a:r>
              <a:rPr lang="en-IN"/>
              <a:t> as the metric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4C6CD-A5A2-2C33-2841-CB04114F8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91FA8-3C60-F4AB-0C74-03786DC5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97BAED-8BA8-823B-863D-1B6C0A3292A8}"/>
                  </a:ext>
                </a:extLst>
              </p:cNvPr>
              <p:cNvSpPr txBox="1"/>
              <p:nvPr/>
            </p:nvSpPr>
            <p:spPr>
              <a:xfrm>
                <a:off x="3745556" y="1790854"/>
                <a:ext cx="3857851" cy="2235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𝑣𝑟𝑢𝑛𝑡𝑖𝑚𝑒</m:t>
                          </m:r>
                        </m:sub>
                      </m:sSub>
                      <m:r>
                        <a:rPr lang="en-IN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∗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1024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𝑤𝑒𝑖𝑔h𝑡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den>
                      </m:f>
                    </m:oMath>
                    <m:oMath xmlns:m="http://schemas.openxmlformats.org/officeDocument/2006/math">
                      <m:r>
                        <a:rPr lang="en-IN" sz="24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𝑠𝑙𝑖𝑐𝑒</m:t>
                      </m:r>
                    </m:oMath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𝑠𝑙𝑖𝑐𝑒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𝑤𝑒𝑖𝑔h𝑡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𝑣𝑟𝑢𝑛𝑡𝑖𝑚𝑒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𝑐𝑜𝑛𝑠𝑡𝑎𝑛𝑡</m:t>
                      </m:r>
                    </m:oMath>
                  </m:oMathPara>
                </a14:m>
                <a:endParaRPr lang="en-IN" sz="2400"/>
              </a:p>
              <a:p>
                <a:r>
                  <a:rPr lang="en-IN" sz="240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97BAED-8BA8-823B-863D-1B6C0A329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556" y="1790854"/>
                <a:ext cx="3857851" cy="2235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6706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4E4A3-C504-B391-89E6-BF703A5E6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76" y="257804"/>
            <a:ext cx="10515600" cy="1325563"/>
          </a:xfrm>
        </p:spPr>
        <p:txBody>
          <a:bodyPr/>
          <a:lstStyle/>
          <a:p>
            <a:r>
              <a:rPr lang="en-IN"/>
              <a:t>Updating </a:t>
            </a:r>
            <a:r>
              <a:rPr lang="en-IN" err="1"/>
              <a:t>vruntime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17FB2A-D707-1366-690B-81618B291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8DFB3-3F6D-19FA-2A89-95DCC1828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143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FDB37BF-A665-EF10-F8BC-86DF403FB7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76" y="1583367"/>
            <a:ext cx="514944" cy="51494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A07F7F9-22F6-B681-F4E2-426464EA0A89}"/>
              </a:ext>
            </a:extLst>
          </p:cNvPr>
          <p:cNvSpPr/>
          <p:nvPr/>
        </p:nvSpPr>
        <p:spPr>
          <a:xfrm>
            <a:off x="1581912" y="1504927"/>
            <a:ext cx="7232904" cy="6227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The </a:t>
            </a:r>
            <a:r>
              <a:rPr lang="en-IN" sz="2400" i="1" err="1"/>
              <a:t>vruntime</a:t>
            </a:r>
            <a:r>
              <a:rPr lang="en-IN" sz="2400" i="1"/>
              <a:t> </a:t>
            </a:r>
            <a:r>
              <a:rPr lang="en-IN" sz="2400"/>
              <a:t>will keep on </a:t>
            </a:r>
            <a:r>
              <a:rPr lang="en-IN" sz="2400">
                <a:solidFill>
                  <a:srgbClr val="00B050"/>
                </a:solidFill>
              </a:rPr>
              <a:t>increasing</a:t>
            </a:r>
            <a:r>
              <a:rPr lang="en-IN" sz="2400"/>
              <a:t>. Wouldn’t that heavily prioritize new tasks? 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C9CC489-DA11-6DBD-2461-DEBB47EEB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240" y="1237612"/>
            <a:ext cx="1164574" cy="11645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DCC93F-BA6E-3335-2095-7DC64E7008A1}"/>
              </a:ext>
            </a:extLst>
          </p:cNvPr>
          <p:cNvSpPr txBox="1"/>
          <p:nvPr/>
        </p:nvSpPr>
        <p:spPr>
          <a:xfrm>
            <a:off x="323558" y="2445212"/>
            <a:ext cx="11868442" cy="415498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N" sz="2400"/>
              <a:t>The </a:t>
            </a:r>
            <a:r>
              <a:rPr lang="en-IN" sz="2400" i="1" err="1"/>
              <a:t>cfs_rq</a:t>
            </a:r>
            <a:r>
              <a:rPr lang="en-IN" sz="2400" i="1"/>
              <a:t> </a:t>
            </a:r>
            <a:r>
              <a:rPr lang="en-IN" sz="2400">
                <a:solidFill>
                  <a:srgbClr val="7030A0"/>
                </a:solidFill>
              </a:rPr>
              <a:t>maintains</a:t>
            </a:r>
            <a:r>
              <a:rPr lang="en-IN" sz="2400"/>
              <a:t> a variable called </a:t>
            </a:r>
            <a:r>
              <a:rPr lang="en-IN" sz="2400" err="1">
                <a:solidFill>
                  <a:srgbClr val="FF0000"/>
                </a:solidFill>
              </a:rPr>
              <a:t>min_vruntime</a:t>
            </a:r>
            <a:r>
              <a:rPr lang="en-IN" sz="2400">
                <a:solidFill>
                  <a:srgbClr val="FF0000"/>
                </a:solidFill>
              </a:rPr>
              <a:t> </a:t>
            </a:r>
            <a:r>
              <a:rPr lang="en-IN" sz="2400"/>
              <a:t>(</a:t>
            </a:r>
            <a:r>
              <a:rPr lang="en-IN" sz="2400">
                <a:solidFill>
                  <a:schemeClr val="accent1"/>
                </a:solidFill>
              </a:rPr>
              <a:t>lowest</a:t>
            </a:r>
            <a:r>
              <a:rPr lang="en-IN" sz="2400"/>
              <a:t> </a:t>
            </a:r>
            <a:r>
              <a:rPr lang="en-IN" sz="2400" err="1">
                <a:solidFill>
                  <a:srgbClr val="00B050"/>
                </a:solidFill>
              </a:rPr>
              <a:t>vruntime</a:t>
            </a:r>
            <a:r>
              <a:rPr lang="en-IN" sz="2400"/>
              <a:t> of all processes)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400"/>
              <a:t>Let </a:t>
            </a:r>
            <a:r>
              <a:rPr lang="en-IN" sz="2400" i="1"/>
              <a:t>se </a:t>
            </a:r>
            <a:r>
              <a:rPr lang="en-IN" sz="2400"/>
              <a:t>be the </a:t>
            </a:r>
            <a:r>
              <a:rPr lang="en-IN" sz="2400" i="1" err="1">
                <a:solidFill>
                  <a:schemeClr val="accent5">
                    <a:lumMod val="75000"/>
                  </a:schemeClr>
                </a:solidFill>
              </a:rPr>
              <a:t>sched_entity</a:t>
            </a:r>
            <a:r>
              <a:rPr lang="en-IN" sz="24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N" sz="2400"/>
              <a:t>that is being enqueued to the </a:t>
            </a:r>
            <a:r>
              <a:rPr lang="en-IN" sz="2400">
                <a:solidFill>
                  <a:schemeClr val="accent2">
                    <a:lumMod val="75000"/>
                  </a:schemeClr>
                </a:solidFill>
              </a:rPr>
              <a:t>run queue</a:t>
            </a:r>
            <a:endParaRPr lang="en-IN" sz="2400">
              <a:solidFill>
                <a:schemeClr val="accent2">
                  <a:lumMod val="75000"/>
                </a:schemeClr>
              </a:solidFill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IN" sz="2400"/>
              <a:t>In Step (2), if an old task is being </a:t>
            </a:r>
            <a:r>
              <a:rPr lang="en-IN" sz="2400">
                <a:solidFill>
                  <a:srgbClr val="00B050"/>
                </a:solidFill>
              </a:rPr>
              <a:t>restored</a:t>
            </a:r>
            <a:r>
              <a:rPr lang="en-IN" sz="2400"/>
              <a:t> or a </a:t>
            </a:r>
            <a:r>
              <a:rPr lang="en-IN" sz="2400">
                <a:solidFill>
                  <a:srgbClr val="C00000"/>
                </a:solidFill>
              </a:rPr>
              <a:t>new</a:t>
            </a:r>
            <a:r>
              <a:rPr lang="en-IN" sz="2400"/>
              <a:t> task is being </a:t>
            </a:r>
            <a:r>
              <a:rPr lang="en-IN" sz="2400">
                <a:solidFill>
                  <a:srgbClr val="0070C0"/>
                </a:solidFill>
              </a:rPr>
              <a:t>added</a:t>
            </a:r>
            <a:r>
              <a:rPr lang="en-IN" sz="2400"/>
              <a:t>, then set: </a:t>
            </a:r>
            <a:br>
              <a:rPr lang="en-IN" sz="2400"/>
            </a:br>
            <a:r>
              <a:rPr lang="en-IN" sz="2400"/>
              <a:t>         se-&gt;</a:t>
            </a:r>
            <a:r>
              <a:rPr lang="en-IN" sz="2400" err="1"/>
              <a:t>vruntime</a:t>
            </a:r>
            <a:r>
              <a:rPr lang="en-IN" sz="2400"/>
              <a:t> += </a:t>
            </a:r>
            <a:r>
              <a:rPr lang="en-IN" sz="2400" err="1"/>
              <a:t>cfs_rq</a:t>
            </a:r>
            <a:r>
              <a:rPr lang="en-IN" sz="2400"/>
              <a:t>-&gt;</a:t>
            </a:r>
            <a:r>
              <a:rPr lang="en-IN" sz="2400" err="1"/>
              <a:t>min_vruntime</a:t>
            </a:r>
            <a:r>
              <a:rPr lang="en-IN" sz="2400"/>
              <a:t> </a:t>
            </a:r>
          </a:p>
          <a:p>
            <a:pPr marL="342900" indent="-342900">
              <a:buAutoNum type="arabicPeriod"/>
            </a:pPr>
            <a:r>
              <a:rPr lang="en-IN" sz="2400">
                <a:cs typeface="Calibri"/>
              </a:rPr>
              <a:t>This ensures that other tasks have a </a:t>
            </a:r>
            <a:r>
              <a:rPr lang="en-IN" sz="2400" b="1">
                <a:solidFill>
                  <a:srgbClr val="00B050"/>
                </a:solidFill>
                <a:cs typeface="Calibri"/>
              </a:rPr>
              <a:t>fair</a:t>
            </a:r>
            <a:r>
              <a:rPr lang="en-IN" sz="2400">
                <a:cs typeface="Calibri"/>
              </a:rPr>
              <a:t> chance of getting scheduled</a:t>
            </a:r>
            <a:endParaRPr lang="en-IN" sz="2400"/>
          </a:p>
          <a:p>
            <a:pPr marL="342900" indent="-342900">
              <a:buFont typeface="+mj-lt"/>
              <a:buAutoNum type="arabicPeriod"/>
            </a:pPr>
            <a:r>
              <a:rPr lang="en-IN" sz="2400"/>
              <a:t>Always </a:t>
            </a:r>
            <a:r>
              <a:rPr lang="en-IN" sz="2400">
                <a:solidFill>
                  <a:srgbClr val="C00000"/>
                </a:solidFill>
              </a:rPr>
              <a:t>ensure</a:t>
            </a:r>
            <a:r>
              <a:rPr lang="en-IN" sz="2400"/>
              <a:t> that all </a:t>
            </a:r>
            <a:r>
              <a:rPr lang="en-IN" sz="2400" err="1">
                <a:solidFill>
                  <a:srgbClr val="0070C0"/>
                </a:solidFill>
              </a:rPr>
              <a:t>vruntimes</a:t>
            </a:r>
            <a:r>
              <a:rPr lang="en-IN" sz="2400"/>
              <a:t> monotonically </a:t>
            </a:r>
            <a:r>
              <a:rPr lang="en-IN" sz="2400">
                <a:solidFill>
                  <a:srgbClr val="C00000"/>
                </a:solidFill>
              </a:rPr>
              <a:t>increase</a:t>
            </a:r>
            <a:br>
              <a:rPr lang="en-IN" sz="2400">
                <a:solidFill>
                  <a:srgbClr val="C00000"/>
                </a:solidFill>
              </a:rPr>
            </a:br>
            <a:r>
              <a:rPr lang="en-IN" sz="2400"/>
              <a:t>(in the </a:t>
            </a:r>
            <a:r>
              <a:rPr lang="en-IN" sz="2400" i="1" err="1"/>
              <a:t>cfs_rq</a:t>
            </a:r>
            <a:r>
              <a:rPr lang="en-IN" sz="2400" i="1"/>
              <a:t> </a:t>
            </a:r>
            <a:r>
              <a:rPr lang="en-IN" sz="2400"/>
              <a:t>and </a:t>
            </a:r>
            <a:r>
              <a:rPr lang="en-IN" sz="2400" i="1" err="1"/>
              <a:t>sched_entity</a:t>
            </a:r>
            <a:r>
              <a:rPr lang="en-IN" sz="2400" i="1"/>
              <a:t> </a:t>
            </a:r>
            <a:r>
              <a:rPr lang="en-IN" sz="2400"/>
              <a:t>structures)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400"/>
              <a:t>When a child process is </a:t>
            </a:r>
            <a:r>
              <a:rPr lang="en-IN" sz="2400">
                <a:solidFill>
                  <a:srgbClr val="C00000"/>
                </a:solidFill>
              </a:rPr>
              <a:t>created</a:t>
            </a:r>
            <a:r>
              <a:rPr lang="en-IN" sz="2400"/>
              <a:t>, it inherits the </a:t>
            </a:r>
            <a:r>
              <a:rPr lang="en-IN" sz="2400" err="1">
                <a:solidFill>
                  <a:srgbClr val="00B050"/>
                </a:solidFill>
              </a:rPr>
              <a:t>vruntime</a:t>
            </a:r>
            <a:r>
              <a:rPr lang="en-IN" sz="2400"/>
              <a:t> of the parent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400"/>
              <a:t>Upon a task </a:t>
            </a:r>
            <a:r>
              <a:rPr lang="en-IN" sz="2400">
                <a:solidFill>
                  <a:srgbClr val="FF0000"/>
                </a:solidFill>
              </a:rPr>
              <a:t>migration </a:t>
            </a:r>
            <a:r>
              <a:rPr lang="en-IN" sz="2400"/>
              <a:t>or</a:t>
            </a:r>
            <a:r>
              <a:rPr lang="en-IN" sz="2400">
                <a:solidFill>
                  <a:srgbClr val="FF0000"/>
                </a:solidFill>
              </a:rPr>
              <a:t> block/unblock</a:t>
            </a:r>
            <a:r>
              <a:rPr lang="en-IN" sz="2400"/>
              <a:t>, subtract </a:t>
            </a:r>
            <a:r>
              <a:rPr lang="en-IN" sz="2400" err="1">
                <a:solidFill>
                  <a:srgbClr val="0070C0"/>
                </a:solidFill>
              </a:rPr>
              <a:t>cfs_rq</a:t>
            </a:r>
            <a:r>
              <a:rPr lang="en-IN" sz="2400">
                <a:solidFill>
                  <a:srgbClr val="0070C0"/>
                </a:solidFill>
              </a:rPr>
              <a:t>-&gt;</a:t>
            </a:r>
            <a:r>
              <a:rPr lang="en-IN" sz="2400" err="1">
                <a:solidFill>
                  <a:srgbClr val="0070C0"/>
                </a:solidFill>
              </a:rPr>
              <a:t>min_vruntime</a:t>
            </a:r>
            <a:r>
              <a:rPr lang="en-IN" sz="2400">
                <a:solidFill>
                  <a:srgbClr val="0070C0"/>
                </a:solidFill>
              </a:rPr>
              <a:t> </a:t>
            </a:r>
            <a:r>
              <a:rPr lang="en-IN" sz="2400"/>
              <a:t>from the source </a:t>
            </a:r>
            <a:r>
              <a:rPr lang="en-IN" sz="2400" err="1"/>
              <a:t>rq</a:t>
            </a:r>
            <a:br>
              <a:rPr lang="en-IN" sz="2400"/>
            </a:br>
            <a:r>
              <a:rPr lang="en-IN" sz="2400"/>
              <a:t>and </a:t>
            </a:r>
            <a:r>
              <a:rPr lang="en-IN" sz="2400">
                <a:solidFill>
                  <a:srgbClr val="C00000"/>
                </a:solidFill>
              </a:rPr>
              <a:t>add</a:t>
            </a:r>
            <a:r>
              <a:rPr lang="en-IN" sz="2400"/>
              <a:t> the corresponding number for the destination </a:t>
            </a:r>
            <a:r>
              <a:rPr lang="en-IN" sz="2400" err="1"/>
              <a:t>rq</a:t>
            </a:r>
            <a:r>
              <a:rPr lang="en-IN" sz="2400"/>
              <a:t> (while </a:t>
            </a:r>
            <a:r>
              <a:rPr lang="en-IN" sz="2400">
                <a:solidFill>
                  <a:srgbClr val="7030A0"/>
                </a:solidFill>
              </a:rPr>
              <a:t>enqueueing </a:t>
            </a:r>
            <a:r>
              <a:rPr lang="en-IN" sz="2400"/>
              <a:t>back again in</a:t>
            </a:r>
          </a:p>
          <a:p>
            <a:r>
              <a:rPr lang="en-IN" sz="2400"/>
              <a:t>     the same or a different </a:t>
            </a:r>
            <a:r>
              <a:rPr lang="en-IN" sz="2400" err="1"/>
              <a:t>rq</a:t>
            </a:r>
            <a:r>
              <a:rPr lang="en-IN" sz="24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27971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7BD1C-F5E8-708C-8EC2-20AFD6D0A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 Averages and Decaying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03E1A-4984-3C3C-0BB8-D0D315C39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172" y="1840713"/>
            <a:ext cx="10493830" cy="8504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tx1"/>
                </a:solidFill>
              </a:rPr>
              <a:t>Computing the </a:t>
            </a:r>
            <a:r>
              <a:rPr lang="en-US" sz="2400">
                <a:solidFill>
                  <a:srgbClr val="FF0000"/>
                </a:solidFill>
              </a:rPr>
              <a:t>load average </a:t>
            </a:r>
            <a:r>
              <a:rPr lang="en-US" sz="2400">
                <a:solidFill>
                  <a:schemeClr val="tx1"/>
                </a:solidFill>
              </a:rPr>
              <a:t>is important for taking </a:t>
            </a:r>
            <a:r>
              <a:rPr lang="en-US" sz="2400">
                <a:solidFill>
                  <a:srgbClr val="C00000"/>
                </a:solidFill>
              </a:rPr>
              <a:t>decisions</a:t>
            </a:r>
            <a:r>
              <a:rPr lang="en-US" sz="2400">
                <a:solidFill>
                  <a:schemeClr val="tx1"/>
                </a:solidFill>
              </a:rPr>
              <a:t> such as allocating CPUs, </a:t>
            </a:r>
            <a:r>
              <a:rPr lang="en-US" sz="2400">
                <a:solidFill>
                  <a:srgbClr val="C00000"/>
                </a:solidFill>
              </a:rPr>
              <a:t>migrating</a:t>
            </a:r>
            <a:r>
              <a:rPr lang="en-US" sz="2400">
                <a:solidFill>
                  <a:schemeClr val="tx1"/>
                </a:solidFill>
              </a:rPr>
              <a:t> jobs and </a:t>
            </a:r>
            <a:r>
              <a:rPr lang="en-US" sz="2400">
                <a:solidFill>
                  <a:srgbClr val="0070C0"/>
                </a:solidFill>
              </a:rPr>
              <a:t>modulating</a:t>
            </a:r>
            <a:r>
              <a:rPr lang="en-US" sz="2400">
                <a:solidFill>
                  <a:schemeClr val="tx1"/>
                </a:solidFill>
              </a:rPr>
              <a:t> the CPU frequency.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7A1E0-421C-169B-6796-16A306F92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BE60B3-0BF4-0600-3960-E3C7D366F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144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DCE3DAC-6C24-4779-81E0-EF01DFBA32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98" y="1690688"/>
            <a:ext cx="947858" cy="9478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4F39C7-D447-76AB-49FD-D582BA47DD60}"/>
              </a:ext>
            </a:extLst>
          </p:cNvPr>
          <p:cNvSpPr txBox="1"/>
          <p:nvPr/>
        </p:nvSpPr>
        <p:spPr>
          <a:xfrm>
            <a:off x="134809" y="3294064"/>
            <a:ext cx="2518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latin typeface="Comic Sans MS" panose="030F0702030302020204" pitchFamily="66" charset="0"/>
              </a:rPr>
              <a:t>Solution: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C00BAF4-E038-7A39-1DAC-58B7A4A667B9}"/>
              </a:ext>
            </a:extLst>
          </p:cNvPr>
          <p:cNvSpPr txBox="1">
            <a:spLocks/>
          </p:cNvSpPr>
          <p:nvPr/>
        </p:nvSpPr>
        <p:spPr>
          <a:xfrm>
            <a:off x="2123515" y="3444088"/>
            <a:ext cx="9633056" cy="1523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Divide the </a:t>
            </a:r>
            <a:r>
              <a:rPr lang="en-US">
                <a:solidFill>
                  <a:srgbClr val="00B050"/>
                </a:solidFill>
              </a:rPr>
              <a:t>timeline </a:t>
            </a:r>
            <a:r>
              <a:rPr lang="en-US"/>
              <a:t>into 1 </a:t>
            </a:r>
            <a:r>
              <a:rPr lang="en-US" err="1"/>
              <a:t>ms</a:t>
            </a:r>
            <a:r>
              <a:rPr lang="en-US"/>
              <a:t> intervals</a:t>
            </a:r>
          </a:p>
          <a:p>
            <a:r>
              <a:rPr lang="en-US"/>
              <a:t>Let the </a:t>
            </a:r>
            <a:r>
              <a:rPr lang="en-US">
                <a:solidFill>
                  <a:srgbClr val="FF0000"/>
                </a:solidFill>
              </a:rPr>
              <a:t>intervals</a:t>
            </a:r>
            <a:r>
              <a:rPr lang="en-US"/>
              <a:t> be </a:t>
            </a:r>
            <a:r>
              <a:rPr lang="en-US" i="1"/>
              <a:t>p</a:t>
            </a:r>
            <a:r>
              <a:rPr lang="en-US" i="1" baseline="-25000"/>
              <a:t>0</a:t>
            </a:r>
            <a:r>
              <a:rPr lang="en-US"/>
              <a:t>, </a:t>
            </a:r>
            <a:r>
              <a:rPr lang="en-US" i="1"/>
              <a:t>p</a:t>
            </a:r>
            <a:r>
              <a:rPr lang="en-US" i="1" baseline="-25000"/>
              <a:t>1</a:t>
            </a:r>
            <a:r>
              <a:rPr lang="en-US" i="1"/>
              <a:t>, p</a:t>
            </a:r>
            <a:r>
              <a:rPr lang="en-US" i="1" baseline="-25000"/>
              <a:t>2</a:t>
            </a:r>
            <a:r>
              <a:rPr lang="en-US" i="1"/>
              <a:t>, ... </a:t>
            </a:r>
          </a:p>
          <a:p>
            <a:r>
              <a:rPr lang="en-US"/>
              <a:t>Let </a:t>
            </a:r>
            <a:r>
              <a:rPr lang="en-US" i="1" err="1"/>
              <a:t>u</a:t>
            </a:r>
            <a:r>
              <a:rPr lang="en-US" i="1" baseline="-25000" err="1"/>
              <a:t>i</a:t>
            </a:r>
            <a:r>
              <a:rPr lang="en-US"/>
              <a:t> denote the </a:t>
            </a:r>
            <a:r>
              <a:rPr lang="en-US">
                <a:solidFill>
                  <a:srgbClr val="0070C0"/>
                </a:solidFill>
              </a:rPr>
              <a:t>fraction</a:t>
            </a:r>
            <a:r>
              <a:rPr lang="en-US"/>
              <a:t> of time </a:t>
            </a:r>
            <a:r>
              <a:rPr lang="en-US" i="1"/>
              <a:t>p</a:t>
            </a:r>
            <a:r>
              <a:rPr lang="en-US" i="1" baseline="-25000"/>
              <a:t>i</a:t>
            </a:r>
            <a:r>
              <a:rPr lang="en-US" i="1"/>
              <a:t> </a:t>
            </a:r>
            <a:r>
              <a:rPr lang="en-US"/>
              <a:t>was runnable</a:t>
            </a:r>
          </a:p>
          <a:p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8784EC0-1EEC-E7D5-18E7-94DC7AEE8BB8}"/>
              </a:ext>
            </a:extLst>
          </p:cNvPr>
          <p:cNvSpPr/>
          <p:nvPr/>
        </p:nvSpPr>
        <p:spPr>
          <a:xfrm>
            <a:off x="8153400" y="276418"/>
            <a:ext cx="3886200" cy="6191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accent1"/>
                </a:solidFill>
              </a:rPr>
              <a:t>/kernel/sched/</a:t>
            </a:r>
            <a:r>
              <a:rPr lang="en-IN" sz="2400" err="1">
                <a:solidFill>
                  <a:schemeClr val="accent1"/>
                </a:solidFill>
              </a:rPr>
              <a:t>pelt.c</a:t>
            </a:r>
            <a:endParaRPr lang="en-IN" sz="2400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2DFB4C-8760-CAFA-A5CE-A8DB7FDB9B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16" y="276418"/>
            <a:ext cx="761084" cy="631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136E39-646B-2D1F-EA8C-79296CEAA8D5}"/>
                  </a:ext>
                </a:extLst>
              </p:cNvPr>
              <p:cNvSpPr txBox="1"/>
              <p:nvPr/>
            </p:nvSpPr>
            <p:spPr>
              <a:xfrm>
                <a:off x="2268149" y="5211018"/>
                <a:ext cx="6840462" cy="542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𝐿𝑜𝑎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 …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136E39-646B-2D1F-EA8C-79296CEAA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149" y="5211018"/>
                <a:ext cx="6840462" cy="5423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44B79F-3F2A-D19D-D9ED-77FB5CCAF7B6}"/>
                  </a:ext>
                </a:extLst>
              </p:cNvPr>
              <p:cNvSpPr txBox="1"/>
              <p:nvPr/>
            </p:nvSpPr>
            <p:spPr>
              <a:xfrm>
                <a:off x="9982200" y="5231331"/>
                <a:ext cx="1557671" cy="43088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44B79F-3F2A-D19D-D9ED-77FB5CCAF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5231331"/>
                <a:ext cx="155767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051E911-F2B1-B67E-953B-CAFB95CC9C6A}"/>
              </a:ext>
            </a:extLst>
          </p:cNvPr>
          <p:cNvSpPr/>
          <p:nvPr/>
        </p:nvSpPr>
        <p:spPr>
          <a:xfrm>
            <a:off x="8032955" y="1022555"/>
            <a:ext cx="3855047" cy="6681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Performance review of the scheduler</a:t>
            </a:r>
          </a:p>
        </p:txBody>
      </p:sp>
    </p:spTree>
    <p:extLst>
      <p:ext uri="{BB962C8B-B14F-4D97-AF65-F5344CB8AC3E}">
        <p14:creationId xmlns:p14="http://schemas.microsoft.com/office/powerpoint/2010/main" val="35562395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D43CA-0229-5E00-AE9F-1CA7F551E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Deadline Scheduler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8565B-4BAD-C051-069E-DA14AE7F1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99318"/>
          </a:xfrm>
        </p:spPr>
        <p:txBody>
          <a:bodyPr/>
          <a:lstStyle/>
          <a:p>
            <a:r>
              <a:rPr lang="en-US"/>
              <a:t>We have an analogous </a:t>
            </a:r>
            <a:r>
              <a:rPr lang="en-US">
                <a:solidFill>
                  <a:srgbClr val="00B050"/>
                </a:solidFill>
              </a:rPr>
              <a:t>function</a:t>
            </a:r>
            <a:r>
              <a:rPr lang="en-US"/>
              <a:t>: </a:t>
            </a:r>
            <a:r>
              <a:rPr lang="en-US" i="1" err="1"/>
              <a:t>pick_next_task_dl</a:t>
            </a:r>
            <a:endParaRPr lang="en-US" i="1"/>
          </a:p>
          <a:p>
            <a:r>
              <a:rPr lang="en-US">
                <a:solidFill>
                  <a:srgbClr val="7030A0"/>
                </a:solidFill>
              </a:rPr>
              <a:t>Maintain</a:t>
            </a:r>
            <a:r>
              <a:rPr lang="en-US"/>
              <a:t> a </a:t>
            </a:r>
            <a:r>
              <a:rPr lang="en-US">
                <a:solidFill>
                  <a:srgbClr val="FF0000"/>
                </a:solidFill>
              </a:rPr>
              <a:t>red</a:t>
            </a:r>
            <a:r>
              <a:rPr lang="en-US"/>
              <a:t>-black tree </a:t>
            </a:r>
          </a:p>
          <a:p>
            <a:pPr lvl="1"/>
            <a:r>
              <a:rPr lang="en-US"/>
              <a:t>The task with the </a:t>
            </a:r>
            <a:r>
              <a:rPr lang="en-US">
                <a:solidFill>
                  <a:srgbClr val="0070C0"/>
                </a:solidFill>
              </a:rPr>
              <a:t>earliest</a:t>
            </a:r>
            <a:r>
              <a:rPr lang="en-US"/>
              <a:t> (smallest) </a:t>
            </a:r>
            <a:r>
              <a:rPr lang="en-US">
                <a:solidFill>
                  <a:srgbClr val="00B050"/>
                </a:solidFill>
              </a:rPr>
              <a:t>deadline</a:t>
            </a:r>
            <a:r>
              <a:rPr lang="en-US"/>
              <a:t> is the leftmost</a:t>
            </a:r>
          </a:p>
          <a:p>
            <a:pPr lvl="1"/>
            <a:r>
              <a:rPr lang="en-US"/>
              <a:t>Maintain </a:t>
            </a:r>
            <a:r>
              <a:rPr lang="en-US" i="1" err="1">
                <a:solidFill>
                  <a:srgbClr val="C00000"/>
                </a:solidFill>
              </a:rPr>
              <a:t>sched_dl_entity</a:t>
            </a:r>
            <a:r>
              <a:rPr lang="en-US" i="1">
                <a:solidFill>
                  <a:srgbClr val="C00000"/>
                </a:solidFill>
              </a:rPr>
              <a:t> </a:t>
            </a:r>
            <a:r>
              <a:rPr lang="en-US"/>
              <a:t>structures </a:t>
            </a:r>
            <a:r>
              <a:rPr lang="en-US">
                <a:solidFill>
                  <a:srgbClr val="7030A0"/>
                </a:solidFill>
              </a:rPr>
              <a:t>indexed</a:t>
            </a:r>
            <a:r>
              <a:rPr lang="en-US"/>
              <a:t> by their deadline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388EB-8129-3583-B218-56FED71D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6CF99-6827-05FF-F9D1-68BEFC84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145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19A776-1BDC-6D1F-C270-8875C387F68C}"/>
              </a:ext>
            </a:extLst>
          </p:cNvPr>
          <p:cNvSpPr/>
          <p:nvPr/>
        </p:nvSpPr>
        <p:spPr>
          <a:xfrm>
            <a:off x="7805057" y="134904"/>
            <a:ext cx="3886200" cy="6191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accent1"/>
                </a:solidFill>
              </a:rPr>
              <a:t>/kernel/sched/</a:t>
            </a:r>
            <a:r>
              <a:rPr lang="en-IN" sz="2400" err="1">
                <a:solidFill>
                  <a:schemeClr val="accent1"/>
                </a:solidFill>
              </a:rPr>
              <a:t>deadline.c</a:t>
            </a:r>
            <a:endParaRPr lang="en-IN" sz="240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9DB1D3-FCE0-F035-DF8B-98B5932C5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973" y="134904"/>
            <a:ext cx="761084" cy="63177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CA7A5D2-636A-EA17-8373-6FDF53A9158A}"/>
              </a:ext>
            </a:extLst>
          </p:cNvPr>
          <p:cNvSpPr/>
          <p:nvPr/>
        </p:nvSpPr>
        <p:spPr>
          <a:xfrm>
            <a:off x="2476499" y="4421467"/>
            <a:ext cx="7239001" cy="11562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Find the </a:t>
            </a:r>
            <a:r>
              <a:rPr lang="en-US" sz="2400" i="1" err="1"/>
              <a:t>sched_dl_entity</a:t>
            </a:r>
            <a:r>
              <a:rPr lang="en-US" sz="2400" i="1"/>
              <a:t> </a:t>
            </a:r>
            <a:r>
              <a:rPr lang="en-US" sz="2400"/>
              <a:t>for a given </a:t>
            </a:r>
            <a:r>
              <a:rPr lang="en-US" sz="2400" i="1" err="1"/>
              <a:t>rb_node</a:t>
            </a:r>
            <a:r>
              <a:rPr lang="en-US" sz="2400" i="1"/>
              <a:t> </a:t>
            </a:r>
            <a:r>
              <a:rPr lang="en-US" sz="2400"/>
              <a:t>using this </a:t>
            </a:r>
            <a:r>
              <a:rPr lang="en-US" sz="2400">
                <a:solidFill>
                  <a:srgbClr val="C00000"/>
                </a:solidFill>
              </a:rPr>
              <a:t>macro</a:t>
            </a:r>
            <a:r>
              <a:rPr lang="en-US" sz="2400"/>
              <a:t> and </a:t>
            </a:r>
            <a:r>
              <a:rPr lang="en-US" sz="2400">
                <a:solidFill>
                  <a:srgbClr val="FF0000"/>
                </a:solidFill>
              </a:rPr>
              <a:t>return</a:t>
            </a:r>
            <a:r>
              <a:rPr lang="en-US" sz="2400"/>
              <a:t> it. Find the </a:t>
            </a:r>
            <a:r>
              <a:rPr lang="en-US" sz="2400" i="1" err="1"/>
              <a:t>task_struct</a:t>
            </a:r>
            <a:r>
              <a:rPr lang="en-US" sz="2400"/>
              <a:t> from </a:t>
            </a:r>
            <a:r>
              <a:rPr lang="en-US" sz="2400" i="1" err="1"/>
              <a:t>sched_dl_entity</a:t>
            </a:r>
            <a:r>
              <a:rPr lang="en-US" sz="2400" i="1"/>
              <a:t> </a:t>
            </a:r>
            <a:r>
              <a:rPr lang="en-US" sz="2400"/>
              <a:t>using the same </a:t>
            </a:r>
            <a:r>
              <a:rPr lang="en-US" sz="2400">
                <a:solidFill>
                  <a:srgbClr val="C00000"/>
                </a:solidFill>
              </a:rPr>
              <a:t>method</a:t>
            </a:r>
            <a:r>
              <a:rPr lang="en-US" sz="2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749540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14597-0840-26A8-9E47-77A7744F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Realtime Scheduler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CFE0E-2A55-4FFA-2376-6DF8767D5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59289"/>
          </a:xfrm>
        </p:spPr>
        <p:txBody>
          <a:bodyPr/>
          <a:lstStyle/>
          <a:p>
            <a:r>
              <a:rPr lang="en-US">
                <a:solidFill>
                  <a:srgbClr val="7030A0"/>
                </a:solidFill>
              </a:rPr>
              <a:t>Maintain</a:t>
            </a:r>
            <a:r>
              <a:rPr lang="en-US"/>
              <a:t> a queue for each priority level</a:t>
            </a:r>
          </a:p>
          <a:p>
            <a:r>
              <a:rPr lang="en-US"/>
              <a:t>Maintain a </a:t>
            </a:r>
            <a:r>
              <a:rPr lang="en-US">
                <a:solidFill>
                  <a:srgbClr val="00B050"/>
                </a:solidFill>
              </a:rPr>
              <a:t>bit vector</a:t>
            </a:r>
            <a:r>
              <a:rPr lang="en-US"/>
              <a:t>: one </a:t>
            </a:r>
            <a:r>
              <a:rPr lang="en-US">
                <a:solidFill>
                  <a:srgbClr val="C00000"/>
                </a:solidFill>
              </a:rPr>
              <a:t>bit</a:t>
            </a:r>
            <a:r>
              <a:rPr lang="en-US"/>
              <a:t> for each queue.</a:t>
            </a:r>
          </a:p>
          <a:p>
            <a:r>
              <a:rPr lang="en-US"/>
              <a:t>Find the </a:t>
            </a:r>
            <a:r>
              <a:rPr lang="en-US">
                <a:solidFill>
                  <a:srgbClr val="FF0000"/>
                </a:solidFill>
              </a:rPr>
              <a:t>highest</a:t>
            </a:r>
            <a:r>
              <a:rPr lang="en-US"/>
              <a:t> priority queue that has an entry.</a:t>
            </a:r>
          </a:p>
          <a:p>
            <a:r>
              <a:rPr lang="en-US"/>
              <a:t>Pick the </a:t>
            </a:r>
            <a:r>
              <a:rPr lang="en-US">
                <a:solidFill>
                  <a:srgbClr val="0070C0"/>
                </a:solidFill>
              </a:rPr>
              <a:t>first</a:t>
            </a:r>
            <a:r>
              <a:rPr lang="en-US"/>
              <a:t> task and run it.</a:t>
            </a:r>
          </a:p>
          <a:p>
            <a:r>
              <a:rPr lang="en-US"/>
              <a:t>Two policies: FIFO and RR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C9B9C9-82BD-FFE3-43E6-F0AF3535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8B279-91F9-51D2-E3DF-12D1ADD47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8D01B57-6AF5-0CE5-366D-2067D0862FDB}"/>
              </a:ext>
            </a:extLst>
          </p:cNvPr>
          <p:cNvSpPr/>
          <p:nvPr/>
        </p:nvSpPr>
        <p:spPr>
          <a:xfrm>
            <a:off x="8153400" y="276418"/>
            <a:ext cx="3886200" cy="6191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accent1"/>
                </a:solidFill>
              </a:rPr>
              <a:t>/kernel/sched/</a:t>
            </a:r>
            <a:r>
              <a:rPr lang="en-IN" sz="2400" err="1">
                <a:solidFill>
                  <a:schemeClr val="accent1"/>
                </a:solidFill>
              </a:rPr>
              <a:t>rt.c</a:t>
            </a:r>
            <a:endParaRPr lang="en-IN" sz="240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02F76A-8914-C4A6-BABE-DF73E3DDE2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16" y="276418"/>
            <a:ext cx="761084" cy="63177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3C6D62-9534-664B-5472-B9E9DE0821A6}"/>
              </a:ext>
            </a:extLst>
          </p:cNvPr>
          <p:cNvCxnSpPr>
            <a:cxnSpLocks/>
          </p:cNvCxnSpPr>
          <p:nvPr/>
        </p:nvCxnSpPr>
        <p:spPr>
          <a:xfrm>
            <a:off x="6096000" y="4234543"/>
            <a:ext cx="0" cy="2111831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3525722-1B9E-4C96-5E1D-334B507605D0}"/>
              </a:ext>
            </a:extLst>
          </p:cNvPr>
          <p:cNvSpPr/>
          <p:nvPr/>
        </p:nvSpPr>
        <p:spPr>
          <a:xfrm>
            <a:off x="326577" y="4669519"/>
            <a:ext cx="5410194" cy="1676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0000"/>
                </a:solidFill>
              </a:rPr>
              <a:t>Tasks</a:t>
            </a:r>
            <a:r>
              <a:rPr lang="en-US" sz="2400"/>
              <a:t> are </a:t>
            </a:r>
            <a:r>
              <a:rPr lang="en-US" sz="2400">
                <a:solidFill>
                  <a:srgbClr val="0070C0"/>
                </a:solidFill>
              </a:rPr>
              <a:t>queued</a:t>
            </a:r>
            <a:r>
              <a:rPr lang="en-US" sz="2400"/>
              <a:t> in FIFO order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We </a:t>
            </a:r>
            <a:r>
              <a:rPr lang="en-US" sz="2400">
                <a:solidFill>
                  <a:srgbClr val="7030A0"/>
                </a:solidFill>
              </a:rPr>
              <a:t>scan</a:t>
            </a:r>
            <a:r>
              <a:rPr lang="en-US" sz="2400"/>
              <a:t> every queue in FIFO order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The FIFO ordering is always </a:t>
            </a:r>
            <a:r>
              <a:rPr lang="en-US" sz="2400">
                <a:solidFill>
                  <a:srgbClr val="FF0000"/>
                </a:solidFill>
              </a:rPr>
              <a:t>maintained</a:t>
            </a:r>
            <a:endParaRPr lang="en-IN" sz="2400" err="1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E6D894C-8E4D-3A14-974A-F54C80E0FD80}"/>
              </a:ext>
            </a:extLst>
          </p:cNvPr>
          <p:cNvSpPr/>
          <p:nvPr/>
        </p:nvSpPr>
        <p:spPr>
          <a:xfrm>
            <a:off x="6433460" y="4494890"/>
            <a:ext cx="5203367" cy="185148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If a </a:t>
            </a:r>
            <a:r>
              <a:rPr lang="en-US" sz="2400">
                <a:solidFill>
                  <a:srgbClr val="C00000"/>
                </a:solidFill>
              </a:rPr>
              <a:t>task</a:t>
            </a:r>
            <a:r>
              <a:rPr lang="en-US" sz="2400"/>
              <a:t> has </a:t>
            </a:r>
            <a:r>
              <a:rPr lang="en-US" sz="2400">
                <a:solidFill>
                  <a:srgbClr val="0070C0"/>
                </a:solidFill>
              </a:rPr>
              <a:t>executed</a:t>
            </a:r>
            <a:r>
              <a:rPr lang="en-US" sz="2400"/>
              <a:t> for more than its time slice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Put it at the </a:t>
            </a:r>
            <a:r>
              <a:rPr lang="en-US" sz="2400">
                <a:solidFill>
                  <a:srgbClr val="7030A0"/>
                </a:solidFill>
              </a:rPr>
              <a:t>end</a:t>
            </a:r>
            <a:r>
              <a:rPr lang="en-US" sz="2400"/>
              <a:t> of its queue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Find the </a:t>
            </a:r>
            <a:r>
              <a:rPr lang="en-US" sz="2400">
                <a:solidFill>
                  <a:srgbClr val="00B050"/>
                </a:solidFill>
              </a:rPr>
              <a:t>next</a:t>
            </a:r>
            <a:r>
              <a:rPr lang="en-US" sz="2400"/>
              <a:t> task and mark it </a:t>
            </a:r>
            <a:r>
              <a:rPr lang="en-US" sz="2400">
                <a:solidFill>
                  <a:srgbClr val="FF0000"/>
                </a:solidFill>
              </a:rPr>
              <a:t>ready</a:t>
            </a:r>
            <a:r>
              <a:rPr lang="en-US" sz="2400"/>
              <a:t>. Set the re-schedule </a:t>
            </a:r>
            <a:r>
              <a:rPr lang="en-US" sz="2400">
                <a:solidFill>
                  <a:schemeClr val="accent5">
                    <a:lumMod val="75000"/>
                  </a:schemeClr>
                </a:solidFill>
              </a:rPr>
              <a:t>flag</a:t>
            </a:r>
            <a:r>
              <a:rPr lang="en-US" sz="2400"/>
              <a:t> to </a:t>
            </a:r>
            <a:r>
              <a:rPr lang="en-US" sz="2400" i="1">
                <a:solidFill>
                  <a:srgbClr val="00B050"/>
                </a:solidFill>
              </a:rPr>
              <a:t>true</a:t>
            </a:r>
            <a:r>
              <a:rPr lang="en-US" sz="2400"/>
              <a:t>.</a:t>
            </a:r>
            <a:endParaRPr lang="en-IN" sz="200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04D0D5-B7D8-476B-6340-78CACF4ECD1E}"/>
              </a:ext>
            </a:extLst>
          </p:cNvPr>
          <p:cNvSpPr/>
          <p:nvPr/>
        </p:nvSpPr>
        <p:spPr>
          <a:xfrm>
            <a:off x="2247903" y="4325711"/>
            <a:ext cx="1567542" cy="468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FIFO</a:t>
            </a:r>
            <a:endParaRPr lang="en-IN" sz="2000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6D456C-813A-B434-B1D5-67C5B2C77AF1}"/>
              </a:ext>
            </a:extLst>
          </p:cNvPr>
          <p:cNvSpPr/>
          <p:nvPr/>
        </p:nvSpPr>
        <p:spPr>
          <a:xfrm>
            <a:off x="8153400" y="4091441"/>
            <a:ext cx="1567542" cy="468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RR</a:t>
            </a:r>
            <a:endParaRPr lang="en-IN" sz="2000" err="1"/>
          </a:p>
        </p:txBody>
      </p:sp>
    </p:spTree>
    <p:extLst>
      <p:ext uri="{BB962C8B-B14F-4D97-AF65-F5344CB8AC3E}">
        <p14:creationId xmlns:p14="http://schemas.microsoft.com/office/powerpoint/2010/main" val="143527896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3152-5CEC-E443-0BD6-2EC4A67E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 of this Chapter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EFA056E-878D-272B-D6B7-9F530418CA72}"/>
              </a:ext>
            </a:extLst>
          </p:cNvPr>
          <p:cNvGraphicFramePr/>
          <p:nvPr/>
        </p:nvGraphicFramePr>
        <p:xfrm>
          <a:off x="2108200" y="520700"/>
          <a:ext cx="96774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7" name="Arrow: Right 546">
            <a:extLst>
              <a:ext uri="{FF2B5EF4-FFF2-40B4-BE49-F238E27FC236}">
                <a16:creationId xmlns:a16="http://schemas.microsoft.com/office/drawing/2014/main" id="{0495D27B-F84C-16D3-39AC-6098851E46AC}"/>
              </a:ext>
            </a:extLst>
          </p:cNvPr>
          <p:cNvSpPr/>
          <p:nvPr/>
        </p:nvSpPr>
        <p:spPr>
          <a:xfrm>
            <a:off x="7852882" y="184626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F4AF79-3831-898A-60E2-2A9A7F2A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6472-D75D-7BDD-CF5F-8BF36EDE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5340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AC22C-CFB0-7996-68B0-5D78FDBE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68738"/>
            <a:ext cx="10515600" cy="1325563"/>
          </a:xfrm>
        </p:spPr>
        <p:txBody>
          <a:bodyPr/>
          <a:lstStyle/>
          <a:p>
            <a:r>
              <a:rPr lang="en-IN"/>
              <a:t>Real-Time Systems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B7D366-093F-D980-2CF6-4E5EDB3F7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CE205-F1D8-2074-A514-00F971EC2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148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22C7964-D152-3F8F-3BBB-75DE3CED0555}"/>
              </a:ext>
            </a:extLst>
          </p:cNvPr>
          <p:cNvSpPr/>
          <p:nvPr/>
        </p:nvSpPr>
        <p:spPr>
          <a:xfrm>
            <a:off x="3883152" y="1548421"/>
            <a:ext cx="5096256" cy="667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Every task has an associated deadline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AB2D21E-1DD0-AFF9-F4C2-0381D55EEE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9862301"/>
              </p:ext>
            </p:extLst>
          </p:nvPr>
        </p:nvGraphicFramePr>
        <p:xfrm>
          <a:off x="1062736" y="2370054"/>
          <a:ext cx="9836912" cy="3756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8903638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B3D17-ACE4-6932-2DCF-4AF482843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The Notion of </a:t>
            </a:r>
            <a:r>
              <a:rPr lang="en-IN" err="1"/>
              <a:t>Schedulability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AF498-877F-CB37-9F73-482049F36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97735"/>
          </a:xfrm>
        </p:spPr>
        <p:txBody>
          <a:bodyPr/>
          <a:lstStyle/>
          <a:p>
            <a:r>
              <a:rPr lang="en-IN"/>
              <a:t>In real-time systems such as </a:t>
            </a:r>
            <a:r>
              <a:rPr lang="en-IN">
                <a:solidFill>
                  <a:srgbClr val="FF0000"/>
                </a:solidFill>
              </a:rPr>
              <a:t>rockets</a:t>
            </a:r>
            <a:r>
              <a:rPr lang="en-IN"/>
              <a:t> or </a:t>
            </a:r>
            <a:r>
              <a:rPr lang="en-IN">
                <a:solidFill>
                  <a:srgbClr val="0070C0"/>
                </a:solidFill>
              </a:rPr>
              <a:t>avionics</a:t>
            </a:r>
            <a:r>
              <a:rPr lang="en-IN"/>
              <a:t> </a:t>
            </a:r>
          </a:p>
          <a:p>
            <a:pPr lvl="1"/>
            <a:r>
              <a:rPr lang="en-IN"/>
              <a:t>The </a:t>
            </a:r>
            <a:r>
              <a:rPr lang="en-IN">
                <a:solidFill>
                  <a:srgbClr val="C00000"/>
                </a:solidFill>
              </a:rPr>
              <a:t>tasks</a:t>
            </a:r>
            <a:r>
              <a:rPr lang="en-IN"/>
              <a:t> are known</a:t>
            </a:r>
          </a:p>
          <a:p>
            <a:pPr lvl="1"/>
            <a:r>
              <a:rPr lang="en-IN"/>
              <a:t>They are often </a:t>
            </a:r>
            <a:r>
              <a:rPr lang="en-IN">
                <a:solidFill>
                  <a:srgbClr val="00B050"/>
                </a:solidFill>
              </a:rPr>
              <a:t>periodic</a:t>
            </a:r>
          </a:p>
          <a:p>
            <a:pPr lvl="1"/>
            <a:r>
              <a:rPr lang="en-IN"/>
              <a:t>The </a:t>
            </a:r>
            <a:r>
              <a:rPr lang="en-IN">
                <a:solidFill>
                  <a:srgbClr val="FF0000"/>
                </a:solidFill>
              </a:rPr>
              <a:t>maximum</a:t>
            </a:r>
            <a:r>
              <a:rPr lang="en-IN"/>
              <a:t> processing time is also (more or less) known</a:t>
            </a:r>
          </a:p>
          <a:p>
            <a:pPr lvl="1"/>
            <a:r>
              <a:rPr lang="en-IN"/>
              <a:t>The </a:t>
            </a:r>
            <a:r>
              <a:rPr lang="en-IN">
                <a:solidFill>
                  <a:srgbClr val="0070C0"/>
                </a:solidFill>
              </a:rPr>
              <a:t>deadlines</a:t>
            </a:r>
            <a:r>
              <a:rPr lang="en-IN"/>
              <a:t> are known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E4A57E-BA53-9E8C-DBF3-4FEE41F79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A2F5B0-4CFE-E8A7-807C-929948DB3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16E58-3BBC-88A8-B59E-E67C874F85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864" y="4300155"/>
            <a:ext cx="982868" cy="8897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7D3B1FA-B521-6F2E-1759-B3BB23E054B5}"/>
              </a:ext>
            </a:extLst>
          </p:cNvPr>
          <p:cNvSpPr/>
          <p:nvPr/>
        </p:nvSpPr>
        <p:spPr>
          <a:xfrm>
            <a:off x="3257550" y="4378292"/>
            <a:ext cx="4895850" cy="7334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This makes the </a:t>
            </a:r>
            <a:r>
              <a:rPr lang="en-IN" sz="2000">
                <a:solidFill>
                  <a:srgbClr val="00B050"/>
                </a:solidFill>
              </a:rPr>
              <a:t>process</a:t>
            </a:r>
            <a:r>
              <a:rPr lang="en-IN" sz="2000"/>
              <a:t> of scheduling easier and it is also easier to provide guarantees.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A5E5396-5666-0E5B-BF01-C370DD6DE7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1315603" y="5176016"/>
            <a:ext cx="1384522" cy="13845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FB4DBA-E701-861A-0DB6-A5CDA5971BDE}"/>
              </a:ext>
            </a:extLst>
          </p:cNvPr>
          <p:cNvSpPr/>
          <p:nvPr/>
        </p:nvSpPr>
        <p:spPr>
          <a:xfrm>
            <a:off x="3257550" y="5466649"/>
            <a:ext cx="6535349" cy="7334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A set of </a:t>
            </a:r>
            <a:r>
              <a:rPr lang="en-IN" sz="2000">
                <a:solidFill>
                  <a:srgbClr val="FF0000"/>
                </a:solidFill>
              </a:rPr>
              <a:t>tasks</a:t>
            </a:r>
            <a:r>
              <a:rPr lang="en-IN" sz="2000"/>
              <a:t> is schedulable with an </a:t>
            </a:r>
            <a:r>
              <a:rPr lang="en-IN" sz="2000">
                <a:solidFill>
                  <a:srgbClr val="C00000"/>
                </a:solidFill>
              </a:rPr>
              <a:t>algorithm</a:t>
            </a:r>
            <a:r>
              <a:rPr lang="en-IN" sz="2000"/>
              <a:t> </a:t>
            </a:r>
            <a:r>
              <a:rPr lang="en-IN" sz="2000" i="1"/>
              <a:t>A</a:t>
            </a:r>
            <a:r>
              <a:rPr lang="en-IN" sz="2000"/>
              <a:t>,</a:t>
            </a:r>
            <a:r>
              <a:rPr lang="en-IN" sz="2000" i="1"/>
              <a:t> </a:t>
            </a:r>
            <a:r>
              <a:rPr lang="en-IN" sz="2000"/>
              <a:t>if no job misses its </a:t>
            </a:r>
            <a:r>
              <a:rPr lang="en-IN" sz="2000">
                <a:solidFill>
                  <a:srgbClr val="00B050"/>
                </a:solidFill>
              </a:rPr>
              <a:t>deadline</a:t>
            </a:r>
            <a:r>
              <a:rPr lang="en-IN" sz="2000"/>
              <a:t> in the final </a:t>
            </a:r>
            <a:r>
              <a:rPr lang="en-IN" sz="2000">
                <a:solidFill>
                  <a:schemeClr val="accent6">
                    <a:lumMod val="75000"/>
                  </a:schemeClr>
                </a:solidFill>
              </a:rPr>
              <a:t>schedule</a:t>
            </a:r>
            <a:r>
              <a:rPr lang="en-IN" sz="2000"/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2C9B46-2AD2-8C37-4181-03549FAD4D71}"/>
              </a:ext>
            </a:extLst>
          </p:cNvPr>
          <p:cNvSpPr/>
          <p:nvPr/>
        </p:nvSpPr>
        <p:spPr>
          <a:xfrm>
            <a:off x="9636251" y="2224976"/>
            <a:ext cx="1835795" cy="7987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Is it schedulable?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76632A8-96B4-51EE-EB34-2DE74A478585}"/>
              </a:ext>
            </a:extLst>
          </p:cNvPr>
          <p:cNvSpPr/>
          <p:nvPr/>
        </p:nvSpPr>
        <p:spPr>
          <a:xfrm>
            <a:off x="8951976" y="2457831"/>
            <a:ext cx="649224" cy="3493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407B22-1410-EA24-AAC2-4D85EED4F10D}"/>
              </a:ext>
            </a:extLst>
          </p:cNvPr>
          <p:cNvSpPr txBox="1"/>
          <p:nvPr/>
        </p:nvSpPr>
        <p:spPr>
          <a:xfrm>
            <a:off x="8343440" y="2079739"/>
            <a:ext cx="1275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/>
              <a:t>Set of jobs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BB9F4D95-3C6A-3DC1-7C5F-4BBFB08AB0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849" y="3191761"/>
            <a:ext cx="1021902" cy="1021902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6AA2619D-1F9D-1167-3C3A-D2F5C33FA6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307" y="3139877"/>
            <a:ext cx="1073786" cy="1073786"/>
          </a:xfrm>
          <a:prstGeom prst="rect">
            <a:avLst/>
          </a:prstGeom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8D2F66EF-D9B4-7327-F5CD-C24472888EC8}"/>
              </a:ext>
            </a:extLst>
          </p:cNvPr>
          <p:cNvSpPr/>
          <p:nvPr/>
        </p:nvSpPr>
        <p:spPr>
          <a:xfrm rot="19281942">
            <a:off x="10917716" y="2948781"/>
            <a:ext cx="245579" cy="47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80907985-B571-C5CE-613A-0C8765A441B5}"/>
              </a:ext>
            </a:extLst>
          </p:cNvPr>
          <p:cNvSpPr/>
          <p:nvPr/>
        </p:nvSpPr>
        <p:spPr>
          <a:xfrm rot="2394063">
            <a:off x="10000118" y="2957205"/>
            <a:ext cx="245579" cy="47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</p:spTree>
    <p:extLst>
      <p:ext uri="{BB962C8B-B14F-4D97-AF65-F5344CB8AC3E}">
        <p14:creationId xmlns:p14="http://schemas.microsoft.com/office/powerpoint/2010/main" val="882736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B2A60-5D7F-9969-82B8-6B00C5C5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A9138-6B51-C4D7-41A1-F267321D9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210B763-18EE-CD91-265B-576D59DB3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10353" y="1023938"/>
            <a:ext cx="5319652" cy="55149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A8E5AA-426C-1B8B-38AE-CEB56FEAA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9294"/>
            <a:ext cx="10515600" cy="1325563"/>
          </a:xfrm>
        </p:spPr>
        <p:txBody>
          <a:bodyPr/>
          <a:lstStyle/>
          <a:p>
            <a:r>
              <a:rPr lang="en-US"/>
              <a:t>Dining Philosopher’s Problem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01B5BA1-68D3-D825-F6EB-A00162FEA886}"/>
              </a:ext>
            </a:extLst>
          </p:cNvPr>
          <p:cNvSpPr/>
          <p:nvPr/>
        </p:nvSpPr>
        <p:spPr>
          <a:xfrm>
            <a:off x="7893934" y="1817225"/>
            <a:ext cx="4114800" cy="19561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A philosopher needs to pick up both the forks to eat. He can pick up only one fork at a time.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5557D8C-DADD-A037-4E7E-391A7007CC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328" y="4449535"/>
            <a:ext cx="750974" cy="7509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724904-EF85-CE28-F2D0-A438EB8E3E61}"/>
              </a:ext>
            </a:extLst>
          </p:cNvPr>
          <p:cNvSpPr txBox="1"/>
          <p:nvPr/>
        </p:nvSpPr>
        <p:spPr>
          <a:xfrm>
            <a:off x="7901817" y="4540468"/>
            <a:ext cx="40143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Avoid </a:t>
            </a:r>
            <a:r>
              <a:rPr lang="en-US" sz="2400">
                <a:solidFill>
                  <a:srgbClr val="FF0000"/>
                </a:solidFill>
              </a:rPr>
              <a:t>deadlocks</a:t>
            </a:r>
            <a:r>
              <a:rPr lang="en-US" sz="2400"/>
              <a:t>.</a:t>
            </a:r>
          </a:p>
          <a:p>
            <a:r>
              <a:rPr lang="en-US" sz="2400">
                <a:solidFill>
                  <a:srgbClr val="00B050"/>
                </a:solidFill>
                <a:latin typeface="Comic Sans MS" panose="030F0902030302020204" pitchFamily="66" charset="0"/>
              </a:rPr>
              <a:t>Ans:</a:t>
            </a:r>
          </a:p>
          <a:p>
            <a:r>
              <a:rPr lang="en-US" sz="2400"/>
              <a:t>In general, pick the left</a:t>
            </a:r>
            <a:br>
              <a:rPr lang="en-US" sz="2400"/>
            </a:br>
            <a:r>
              <a:rPr lang="en-US" sz="2400"/>
              <a:t>fork first. Break the </a:t>
            </a:r>
            <a:br>
              <a:rPr lang="en-US" sz="2400"/>
            </a:br>
            <a:r>
              <a:rPr lang="en-US" sz="2400"/>
              <a:t>symmetry for one philosopher.</a:t>
            </a:r>
          </a:p>
        </p:txBody>
      </p:sp>
    </p:spTree>
    <p:extLst>
      <p:ext uri="{BB962C8B-B14F-4D97-AF65-F5344CB8AC3E}">
        <p14:creationId xmlns:p14="http://schemas.microsoft.com/office/powerpoint/2010/main" val="1699672817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D38E1-1C44-FA3E-86F2-879A0CE21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EDF (Earliest Deadline First)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4A764-E0C7-F9E1-4681-0A74C324A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47461"/>
          </a:xfrm>
        </p:spPr>
        <p:txBody>
          <a:bodyPr/>
          <a:lstStyle/>
          <a:p>
            <a:r>
              <a:rPr lang="en-IN"/>
              <a:t>We already know that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F8A802-2D9E-E714-E0A8-7BFCDBD71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D472BC-3F9E-0E04-1FBC-990073E02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8071A018-38E6-2E55-F147-9807761CC2B1}"/>
                  </a:ext>
                </a:extLst>
              </p:cNvPr>
              <p:cNvSpPr/>
              <p:nvPr/>
            </p:nvSpPr>
            <p:spPr>
              <a:xfrm>
                <a:off x="3766457" y="2667000"/>
                <a:ext cx="5116286" cy="642257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N" sz="3200"/>
                  <a:t>EDF </a:t>
                </a:r>
                <a:r>
                  <a:rPr lang="en-IN" sz="3200">
                    <a:solidFill>
                      <a:srgbClr val="FF0000"/>
                    </a:solidFill>
                  </a:rPr>
                  <a:t>minimizes</a:t>
                </a:r>
                <a:r>
                  <a:rPr lang="en-IN" sz="32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IN" sz="3200" err="1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8071A018-38E6-2E55-F147-9807761CC2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457" y="2667000"/>
                <a:ext cx="5116286" cy="642257"/>
              </a:xfrm>
              <a:prstGeom prst="roundRect">
                <a:avLst/>
              </a:prstGeom>
              <a:blipFill>
                <a:blip r:embed="rId3"/>
                <a:stretch>
                  <a:fillRect t="-5607" b="-26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73AC3D1-BC13-05E1-4EE4-BB6CA1AF04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341" y="2634777"/>
            <a:ext cx="706702" cy="7067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2F3216-E921-4EE7-481E-49E2BB13CA6A}"/>
              </a:ext>
            </a:extLst>
          </p:cNvPr>
          <p:cNvSpPr txBox="1"/>
          <p:nvPr/>
        </p:nvSpPr>
        <p:spPr>
          <a:xfrm>
            <a:off x="632242" y="3701417"/>
            <a:ext cx="11090366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This means that if we have a set of </a:t>
            </a:r>
            <a:r>
              <a:rPr lang="en-IN" sz="2400" dirty="0">
                <a:solidFill>
                  <a:srgbClr val="FF0000"/>
                </a:solidFill>
              </a:rPr>
              <a:t>tasks</a:t>
            </a:r>
            <a:r>
              <a:rPr lang="en-IN" sz="2400" dirty="0"/>
              <a:t> and associated </a:t>
            </a:r>
            <a:r>
              <a:rPr lang="en-IN" sz="2400" dirty="0">
                <a:solidFill>
                  <a:srgbClr val="00B050"/>
                </a:solidFill>
              </a:rPr>
              <a:t>deadlines</a:t>
            </a:r>
            <a:r>
              <a:rPr lang="en-IN" sz="2400" dirty="0"/>
              <a:t>, if it is </a:t>
            </a:r>
            <a:r>
              <a:rPr lang="en-IN" sz="2400" dirty="0">
                <a:solidFill>
                  <a:srgbClr val="0070C0"/>
                </a:solidFill>
              </a:rPr>
              <a:t>schedulable, </a:t>
            </a:r>
            <a:r>
              <a:rPr lang="en-IN" sz="2400" dirty="0"/>
              <a:t>we have </a:t>
            </a:r>
            <a:r>
              <a:rPr lang="en-IN" sz="2400" dirty="0" err="1"/>
              <a:t>L</a:t>
            </a:r>
            <a:r>
              <a:rPr lang="en-IN" sz="2400" baseline="-25000" dirty="0" err="1"/>
              <a:t>max</a:t>
            </a:r>
            <a:r>
              <a:rPr lang="en-IN" sz="2400" dirty="0"/>
              <a:t> ≤ 0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Furthermore, if it is </a:t>
            </a:r>
            <a:r>
              <a:rPr lang="en-IN" sz="2400" dirty="0">
                <a:solidFill>
                  <a:srgbClr val="C00000"/>
                </a:solidFill>
              </a:rPr>
              <a:t>schedulable</a:t>
            </a:r>
            <a:r>
              <a:rPr lang="en-IN" sz="2400" dirty="0"/>
              <a:t>, EDF will always be able to </a:t>
            </a:r>
            <a:r>
              <a:rPr lang="en-IN" sz="2400" dirty="0">
                <a:solidFill>
                  <a:srgbClr val="0070C0"/>
                </a:solidFill>
              </a:rPr>
              <a:t>find</a:t>
            </a:r>
            <a:r>
              <a:rPr lang="en-IN" sz="2400" dirty="0"/>
              <a:t> a feasible schedule.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7462F0-06F6-C93B-B7A3-FF1EDD927B8B}"/>
              </a:ext>
            </a:extLst>
          </p:cNvPr>
          <p:cNvSpPr/>
          <p:nvPr/>
        </p:nvSpPr>
        <p:spPr>
          <a:xfrm>
            <a:off x="2938340" y="5293906"/>
            <a:ext cx="6095931" cy="6588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IN" sz="2000" dirty="0"/>
              <a:t>If </a:t>
            </a:r>
            <a:r>
              <a:rPr lang="en-IN" sz="2000" dirty="0" err="1"/>
              <a:t>preemption</a:t>
            </a:r>
            <a:r>
              <a:rPr lang="en-IN" sz="2000" dirty="0"/>
              <a:t> is enabled, EDF is optimal, and furthermore it acts as a test of </a:t>
            </a:r>
            <a:r>
              <a:rPr lang="en-IN" sz="2000" dirty="0" err="1"/>
              <a:t>schedulability</a:t>
            </a:r>
            <a:endParaRPr lang="en-IN" sz="2000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79A56553-F177-7C51-74DF-5197CE05B7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80" y="5226976"/>
            <a:ext cx="790604" cy="79060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650101-E46A-BA3D-5D40-D3DD6BA70589}"/>
              </a:ext>
            </a:extLst>
          </p:cNvPr>
          <p:cNvSpPr/>
          <p:nvPr/>
        </p:nvSpPr>
        <p:spPr>
          <a:xfrm>
            <a:off x="7924800" y="446314"/>
            <a:ext cx="3797808" cy="975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Uniprocessors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21D454-DC69-83EE-BEFF-DFA72ED3E276}"/>
              </a:ext>
            </a:extLst>
          </p:cNvPr>
          <p:cNvSpPr/>
          <p:nvPr/>
        </p:nvSpPr>
        <p:spPr>
          <a:xfrm>
            <a:off x="8967580" y="2733024"/>
            <a:ext cx="2471057" cy="547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For aperiodic jobs</a:t>
            </a:r>
          </a:p>
        </p:txBody>
      </p:sp>
    </p:spTree>
    <p:extLst>
      <p:ext uri="{BB962C8B-B14F-4D97-AF65-F5344CB8AC3E}">
        <p14:creationId xmlns:p14="http://schemas.microsoft.com/office/powerpoint/2010/main" val="3276708844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6F051-6794-B0C4-C1E9-D9A6921F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A Stronger Result for EDF on Uniprocessor Machines and Periodic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65FE5-4DD0-A450-40AA-F34719F1C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48" y="1772282"/>
            <a:ext cx="10515600" cy="1693294"/>
          </a:xfrm>
        </p:spPr>
        <p:txBody>
          <a:bodyPr>
            <a:normAutofit fontScale="92500" lnSpcReduction="10000"/>
          </a:bodyPr>
          <a:lstStyle/>
          <a:p>
            <a:r>
              <a:rPr lang="en-IN"/>
              <a:t>Let the </a:t>
            </a:r>
            <a:r>
              <a:rPr lang="en-IN">
                <a:solidFill>
                  <a:srgbClr val="0070C0"/>
                </a:solidFill>
              </a:rPr>
              <a:t>duration</a:t>
            </a:r>
            <a:r>
              <a:rPr lang="en-IN"/>
              <a:t> of a job be </a:t>
            </a:r>
            <a:r>
              <a:rPr lang="en-IN" i="1"/>
              <a:t>d</a:t>
            </a:r>
            <a:r>
              <a:rPr lang="en-IN" i="1" baseline="-25000"/>
              <a:t>i</a:t>
            </a:r>
            <a:r>
              <a:rPr lang="en-IN" i="1"/>
              <a:t> </a:t>
            </a:r>
          </a:p>
          <a:p>
            <a:r>
              <a:rPr lang="en-IN"/>
              <a:t>Let its </a:t>
            </a:r>
            <a:r>
              <a:rPr lang="en-IN">
                <a:solidFill>
                  <a:srgbClr val="00B050"/>
                </a:solidFill>
              </a:rPr>
              <a:t>period</a:t>
            </a:r>
            <a:r>
              <a:rPr lang="en-IN"/>
              <a:t> be </a:t>
            </a:r>
            <a:r>
              <a:rPr lang="en-IN" i="1"/>
              <a:t>P</a:t>
            </a:r>
            <a:r>
              <a:rPr lang="en-IN" i="1" baseline="-25000"/>
              <a:t>i</a:t>
            </a:r>
          </a:p>
          <a:p>
            <a:r>
              <a:rPr lang="en-IN"/>
              <a:t>Let its </a:t>
            </a:r>
            <a:r>
              <a:rPr lang="en-IN">
                <a:solidFill>
                  <a:srgbClr val="7030A0"/>
                </a:solidFill>
              </a:rPr>
              <a:t>deadline</a:t>
            </a:r>
            <a:r>
              <a:rPr lang="en-IN"/>
              <a:t> be same as the </a:t>
            </a:r>
            <a:r>
              <a:rPr lang="en-IN">
                <a:solidFill>
                  <a:srgbClr val="00B050"/>
                </a:solidFill>
              </a:rPr>
              <a:t>period</a:t>
            </a:r>
            <a:r>
              <a:rPr lang="en-IN"/>
              <a:t> (needs to </a:t>
            </a:r>
            <a:r>
              <a:rPr lang="en-IN">
                <a:solidFill>
                  <a:srgbClr val="C00000"/>
                </a:solidFill>
              </a:rPr>
              <a:t>complete</a:t>
            </a:r>
            <a:r>
              <a:rPr lang="en-IN"/>
              <a:t> before the next </a:t>
            </a:r>
            <a:r>
              <a:rPr lang="en-IN">
                <a:solidFill>
                  <a:srgbClr val="FF0000"/>
                </a:solidFill>
              </a:rPr>
              <a:t>instance</a:t>
            </a:r>
            <a:r>
              <a:rPr lang="en-IN"/>
              <a:t> of the job arrives).</a:t>
            </a:r>
          </a:p>
          <a:p>
            <a:endParaRPr lang="en-IN" i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498BF2-642E-DC95-CE65-59C5FFAD6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1D412-8DD4-4492-A37A-7C3F0B446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D29DDA-19C6-458C-F05F-C52F9664A413}"/>
                  </a:ext>
                </a:extLst>
              </p:cNvPr>
              <p:cNvSpPr txBox="1"/>
              <p:nvPr/>
            </p:nvSpPr>
            <p:spPr>
              <a:xfrm>
                <a:off x="4565892" y="3317469"/>
                <a:ext cx="1546001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IN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D29DDA-19C6-458C-F05F-C52F9664A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892" y="3317469"/>
                <a:ext cx="1546001" cy="1008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A6980D5-318B-5F55-68A2-C31EDA1963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4781" y="4502200"/>
                <a:ext cx="10515600" cy="5768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≤1, </m:t>
                    </m:r>
                  </m:oMath>
                </a14:m>
                <a:r>
                  <a:rPr lang="en-IN"/>
                  <a:t>we can always find a </a:t>
                </a:r>
                <a:r>
                  <a:rPr lang="en-IN">
                    <a:solidFill>
                      <a:srgbClr val="00B050"/>
                    </a:solidFill>
                  </a:rPr>
                  <a:t>feasible</a:t>
                </a:r>
                <a:r>
                  <a:rPr lang="en-IN"/>
                  <a:t> schedule for it using EDF</a:t>
                </a:r>
              </a:p>
              <a:p>
                <a:endParaRPr lang="en-IN" i="1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A6980D5-318B-5F55-68A2-C31EDA196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81" y="4502200"/>
                <a:ext cx="10515600" cy="576886"/>
              </a:xfrm>
              <a:prstGeom prst="rect">
                <a:avLst/>
              </a:prstGeom>
              <a:blipFill>
                <a:blip r:embed="rId4"/>
                <a:stretch>
                  <a:fillRect l="-1043" t="-18085" b="-1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858A5D6-83C6-91E1-1E1B-34D1FF190693}"/>
              </a:ext>
            </a:extLst>
          </p:cNvPr>
          <p:cNvSpPr/>
          <p:nvPr/>
        </p:nvSpPr>
        <p:spPr>
          <a:xfrm>
            <a:off x="7968343" y="1262743"/>
            <a:ext cx="3831771" cy="9035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Zero overheads for preemption and 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CE098ACB-703D-9A1E-AE51-46B196E9F98A}"/>
                  </a:ext>
                </a:extLst>
              </p:cNvPr>
              <p:cNvSpPr/>
              <p:nvPr/>
            </p:nvSpPr>
            <p:spPr>
              <a:xfrm>
                <a:off x="1444836" y="5291887"/>
                <a:ext cx="9675490" cy="85166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/>
                  <a:t>The scheduler computes </a:t>
                </a:r>
                <a:r>
                  <a:rPr lang="en-IN" sz="2000" i="1" dirty="0"/>
                  <a:t>U </a:t>
                </a:r>
                <a:r>
                  <a:rPr lang="en-IN" sz="2000" dirty="0"/>
                  <a:t>and if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IN" sz="2000" dirty="0"/>
                  <a:t>, it reports that the set of jobs are schedulable. The same algorithm is followed if new tasks arrive in the middle of the execution. </a:t>
                </a: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CE098ACB-703D-9A1E-AE51-46B196E9F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836" y="5291887"/>
                <a:ext cx="9675490" cy="851662"/>
              </a:xfrm>
              <a:prstGeom prst="roundRect">
                <a:avLst/>
              </a:prstGeom>
              <a:blipFill>
                <a:blip r:embed="rId5"/>
                <a:stretch>
                  <a:fillRect l="-189" r="-315"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picture containing airplane&#10;&#10;Description automatically generated">
            <a:extLst>
              <a:ext uri="{FF2B5EF4-FFF2-40B4-BE49-F238E27FC236}">
                <a16:creationId xmlns:a16="http://schemas.microsoft.com/office/drawing/2014/main" id="{30BC4352-69A4-0902-0BF0-551C25E2C0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6936">
            <a:off x="291894" y="5214576"/>
            <a:ext cx="946308" cy="94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9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8E515-C01C-F3AC-D3C5-96DFF4C0E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01" y="193341"/>
            <a:ext cx="10515600" cy="1325563"/>
          </a:xfrm>
        </p:spPr>
        <p:txBody>
          <a:bodyPr/>
          <a:lstStyle/>
          <a:p>
            <a:r>
              <a:rPr lang="en-IN"/>
              <a:t>Rate-monotonic Scheduling (RMS Scheduling)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61A4D-92C7-52FE-612E-A37F2E71C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" y="1325880"/>
            <a:ext cx="10732008" cy="3085623"/>
          </a:xfrm>
        </p:spPr>
        <p:txBody>
          <a:bodyPr>
            <a:normAutofit fontScale="92500" lnSpcReduction="10000"/>
          </a:bodyPr>
          <a:lstStyle/>
          <a:p>
            <a:r>
              <a:rPr lang="en-IN"/>
              <a:t>In EDF, </a:t>
            </a:r>
            <a:r>
              <a:rPr lang="en-IN">
                <a:solidFill>
                  <a:srgbClr val="00B050"/>
                </a:solidFill>
              </a:rPr>
              <a:t>priorities</a:t>
            </a:r>
            <a:r>
              <a:rPr lang="en-IN"/>
              <a:t> are decided </a:t>
            </a:r>
            <a:r>
              <a:rPr lang="en-IN">
                <a:solidFill>
                  <a:srgbClr val="0070C0"/>
                </a:solidFill>
              </a:rPr>
              <a:t>dynamically</a:t>
            </a:r>
            <a:r>
              <a:rPr lang="en-IN"/>
              <a:t>. </a:t>
            </a:r>
          </a:p>
          <a:p>
            <a:pPr lvl="1"/>
            <a:r>
              <a:rPr lang="en-IN"/>
              <a:t>If a </a:t>
            </a:r>
            <a:r>
              <a:rPr lang="en-IN">
                <a:solidFill>
                  <a:srgbClr val="0070C0"/>
                </a:solidFill>
              </a:rPr>
              <a:t>new</a:t>
            </a:r>
            <a:r>
              <a:rPr lang="en-IN"/>
              <a:t> </a:t>
            </a:r>
            <a:r>
              <a:rPr lang="en-IN">
                <a:solidFill>
                  <a:srgbClr val="C00000"/>
                </a:solidFill>
              </a:rPr>
              <a:t>task</a:t>
            </a:r>
            <a:r>
              <a:rPr lang="en-IN"/>
              <a:t> arrives with an earlier </a:t>
            </a:r>
            <a:r>
              <a:rPr lang="en-IN">
                <a:solidFill>
                  <a:srgbClr val="00B050"/>
                </a:solidFill>
              </a:rPr>
              <a:t>deadline</a:t>
            </a:r>
            <a:r>
              <a:rPr lang="en-IN"/>
              <a:t>, then it gets a higher priority.</a:t>
            </a:r>
          </a:p>
          <a:p>
            <a:r>
              <a:rPr lang="en-IN"/>
              <a:t>Consider a system with periodic tasks where</a:t>
            </a:r>
          </a:p>
          <a:p>
            <a:pPr lvl="1"/>
            <a:r>
              <a:rPr lang="en-IN"/>
              <a:t>All the priorities are assigned </a:t>
            </a:r>
            <a:r>
              <a:rPr lang="en-IN">
                <a:solidFill>
                  <a:srgbClr val="FF0000"/>
                </a:solidFill>
              </a:rPr>
              <a:t>statically</a:t>
            </a:r>
            <a:r>
              <a:rPr lang="en-IN"/>
              <a:t> (at start-up time)</a:t>
            </a:r>
          </a:p>
          <a:p>
            <a:pPr lvl="1"/>
            <a:r>
              <a:rPr lang="en-IN"/>
              <a:t>The priority is </a:t>
            </a:r>
            <a:r>
              <a:rPr lang="en-IN">
                <a:solidFill>
                  <a:srgbClr val="7030A0"/>
                </a:solidFill>
              </a:rPr>
              <a:t>inversely proportional </a:t>
            </a:r>
            <a:r>
              <a:rPr lang="en-IN"/>
              <a:t>to the task’s period</a:t>
            </a:r>
          </a:p>
          <a:p>
            <a:r>
              <a:rPr lang="en-IN"/>
              <a:t>A periodic task </a:t>
            </a:r>
            <a:r>
              <a:rPr lang="en-IN" i="1" err="1"/>
              <a:t>i</a:t>
            </a:r>
            <a:r>
              <a:rPr lang="en-IN" i="1"/>
              <a:t> </a:t>
            </a:r>
            <a:r>
              <a:rPr lang="en-IN"/>
              <a:t>has two </a:t>
            </a:r>
            <a:r>
              <a:rPr lang="en-IN">
                <a:solidFill>
                  <a:srgbClr val="C00000"/>
                </a:solidFill>
              </a:rPr>
              <a:t>attributes</a:t>
            </a:r>
            <a:r>
              <a:rPr lang="en-IN"/>
              <a:t>: </a:t>
            </a:r>
            <a:r>
              <a:rPr lang="en-IN" i="1"/>
              <a:t>P</a:t>
            </a:r>
            <a:r>
              <a:rPr lang="en-IN" i="1" baseline="-25000"/>
              <a:t>i</a:t>
            </a:r>
            <a:r>
              <a:rPr lang="en-IN"/>
              <a:t> (</a:t>
            </a:r>
            <a:r>
              <a:rPr lang="en-IN">
                <a:solidFill>
                  <a:schemeClr val="accent2">
                    <a:lumMod val="50000"/>
                  </a:schemeClr>
                </a:solidFill>
              </a:rPr>
              <a:t>time</a:t>
            </a:r>
            <a:r>
              <a:rPr lang="en-IN"/>
              <a:t> period) and </a:t>
            </a:r>
            <a:r>
              <a:rPr lang="en-IN" i="1"/>
              <a:t>d</a:t>
            </a:r>
            <a:r>
              <a:rPr lang="en-IN" i="1" baseline="-25000"/>
              <a:t>i</a:t>
            </a:r>
            <a:r>
              <a:rPr lang="en-IN" baseline="-25000"/>
              <a:t> </a:t>
            </a:r>
            <a:r>
              <a:rPr lang="en-IN"/>
              <a:t>(</a:t>
            </a:r>
            <a:r>
              <a:rPr lang="en-IN">
                <a:solidFill>
                  <a:srgbClr val="0070C0"/>
                </a:solidFill>
              </a:rPr>
              <a:t>execution</a:t>
            </a:r>
            <a:r>
              <a:rPr lang="en-IN"/>
              <a:t> duration)</a:t>
            </a:r>
          </a:p>
          <a:p>
            <a:pPr lvl="1"/>
            <a:r>
              <a:rPr lang="en-IN"/>
              <a:t>For each </a:t>
            </a:r>
            <a:r>
              <a:rPr lang="en-IN">
                <a:solidFill>
                  <a:srgbClr val="C00000"/>
                </a:solidFill>
              </a:rPr>
              <a:t>periodic task</a:t>
            </a:r>
            <a:r>
              <a:rPr lang="en-IN"/>
              <a:t>, the </a:t>
            </a:r>
            <a:r>
              <a:rPr lang="en-IN">
                <a:solidFill>
                  <a:srgbClr val="00B050"/>
                </a:solidFill>
              </a:rPr>
              <a:t>deadline</a:t>
            </a:r>
            <a:r>
              <a:rPr lang="en-IN"/>
              <a:t> is the time period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368E1E-5BA0-2F1C-821A-E46730BEF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965A7-6894-C88B-F161-114BFB57B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198C93-71F6-E886-E15F-0BD80C7B8BFB}"/>
                  </a:ext>
                </a:extLst>
              </p:cNvPr>
              <p:cNvSpPr txBox="1"/>
              <p:nvPr/>
            </p:nvSpPr>
            <p:spPr>
              <a:xfrm>
                <a:off x="4038600" y="4240593"/>
                <a:ext cx="1546001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IN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198C93-71F6-E886-E15F-0BD80C7B8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240593"/>
                <a:ext cx="1546001" cy="1008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EEB97B3-C193-D866-08DE-9C9D93C54CBD}"/>
              </a:ext>
            </a:extLst>
          </p:cNvPr>
          <p:cNvSpPr/>
          <p:nvPr/>
        </p:nvSpPr>
        <p:spPr>
          <a:xfrm>
            <a:off x="5861304" y="4375530"/>
            <a:ext cx="3063240" cy="64230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Total utilization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AC6AAB-B2C7-ACC6-4438-5AAAE6116F24}"/>
              </a:ext>
            </a:extLst>
          </p:cNvPr>
          <p:cNvSpPr/>
          <p:nvPr/>
        </p:nvSpPr>
        <p:spPr>
          <a:xfrm>
            <a:off x="155448" y="5486400"/>
            <a:ext cx="2212848" cy="347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Liu and </a:t>
            </a:r>
            <a:r>
              <a:rPr lang="en-IN" sz="2000" err="1"/>
              <a:t>Layland</a:t>
            </a:r>
            <a:r>
              <a:rPr lang="en-IN" sz="2000"/>
              <a:t> ‘73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2CE16CC-B600-D175-F5A7-AEBF79DCC0CD}"/>
                  </a:ext>
                </a:extLst>
              </p:cNvPr>
              <p:cNvSpPr/>
              <p:nvPr/>
            </p:nvSpPr>
            <p:spPr>
              <a:xfrm>
                <a:off x="3008376" y="5486400"/>
                <a:ext cx="6473952" cy="53949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N" sz="2000"/>
                  <a:t>A set of </a:t>
                </a:r>
                <a:r>
                  <a:rPr lang="en-IN" sz="2000" i="1"/>
                  <a:t>n</a:t>
                </a:r>
                <a:r>
                  <a:rPr lang="en-IN" sz="2000"/>
                  <a:t> jobs is RMS-schedulable </a:t>
                </a:r>
                <a:r>
                  <a:rPr lang="en-IN" sz="2000" b="1" i="1">
                    <a:solidFill>
                      <a:srgbClr val="0070C0"/>
                    </a:solidFill>
                  </a:rPr>
                  <a:t>if</a:t>
                </a:r>
                <a:r>
                  <a:rPr lang="en-IN" sz="2000"/>
                  <a:t>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IN" sz="2000" err="1"/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2CE16CC-B600-D175-F5A7-AEBF79DCC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376" y="5486400"/>
                <a:ext cx="6473952" cy="539496"/>
              </a:xfrm>
              <a:prstGeom prst="round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560A127-0636-50A7-DA43-6954D3CACE5B}"/>
                  </a:ext>
                </a:extLst>
              </p:cNvPr>
              <p:cNvSpPr/>
              <p:nvPr/>
            </p:nvSpPr>
            <p:spPr>
              <a:xfrm>
                <a:off x="9774936" y="5486400"/>
                <a:ext cx="2167128" cy="53949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N" sz="2000"/>
                  <a:t>For n=2, U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IN" sz="2000"/>
                  <a:t> 0.83</a:t>
                </a: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560A127-0636-50A7-DA43-6954D3CACE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936" y="5486400"/>
                <a:ext cx="2167128" cy="539496"/>
              </a:xfrm>
              <a:prstGeom prst="roundRect">
                <a:avLst/>
              </a:prstGeom>
              <a:blipFill>
                <a:blip r:embed="rId5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6E693AA1-5C14-C13C-D790-F290CC70F0F0}"/>
                  </a:ext>
                </a:extLst>
              </p:cNvPr>
              <p:cNvSpPr/>
              <p:nvPr/>
            </p:nvSpPr>
            <p:spPr>
              <a:xfrm>
                <a:off x="9381744" y="6080914"/>
                <a:ext cx="2560320" cy="53949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N" sz="2000"/>
                  <a:t>For n </a:t>
                </a:r>
                <a14:m>
                  <m:oMath xmlns:m="http://schemas.openxmlformats.org/officeDocument/2006/math">
                    <m:r>
                      <a:rPr lang="en-IN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IN" sz="2000"/>
                  <a:t>, U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IN" sz="2000"/>
                  <a:t> 0.69 (ln 2)</a:t>
                </a: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6E693AA1-5C14-C13C-D790-F290CC70F0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744" y="6080914"/>
                <a:ext cx="2560320" cy="539495"/>
              </a:xfrm>
              <a:prstGeom prst="roundRect">
                <a:avLst/>
              </a:prstGeom>
              <a:blipFill>
                <a:blip r:embed="rId6"/>
                <a:stretch>
                  <a:fillRect t="-21348" b="-33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6FB9FF6-C765-7346-AFF5-129710D9E438}"/>
              </a:ext>
            </a:extLst>
          </p:cNvPr>
          <p:cNvSpPr txBox="1"/>
          <p:nvPr/>
        </p:nvSpPr>
        <p:spPr>
          <a:xfrm>
            <a:off x="10661904" y="512756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/>
              <a:t>[2]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64AA2B5-3A0B-3EAA-0B21-ADE8E53855D4}"/>
              </a:ext>
            </a:extLst>
          </p:cNvPr>
          <p:cNvSpPr/>
          <p:nvPr/>
        </p:nvSpPr>
        <p:spPr>
          <a:xfrm>
            <a:off x="9732264" y="34424"/>
            <a:ext cx="2459736" cy="531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Uniprocessors</a:t>
            </a:r>
          </a:p>
        </p:txBody>
      </p:sp>
    </p:spTree>
    <p:extLst>
      <p:ext uri="{BB962C8B-B14F-4D97-AF65-F5344CB8AC3E}">
        <p14:creationId xmlns:p14="http://schemas.microsoft.com/office/powerpoint/2010/main" val="417361585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2B42EB9-50E9-786C-8E01-F1CADEF4B5F9}"/>
              </a:ext>
            </a:extLst>
          </p:cNvPr>
          <p:cNvSpPr/>
          <p:nvPr/>
        </p:nvSpPr>
        <p:spPr>
          <a:xfrm>
            <a:off x="448056" y="5182424"/>
            <a:ext cx="7975356" cy="9388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27D910-3CB9-3402-94D7-4663FE6E5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59" y="136525"/>
            <a:ext cx="10515600" cy="1325563"/>
          </a:xfrm>
        </p:spPr>
        <p:txBody>
          <a:bodyPr/>
          <a:lstStyle/>
          <a:p>
            <a:r>
              <a:rPr lang="en-IN"/>
              <a:t>More about RMS [3]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51BB1-A6BB-6C7C-A12A-2F43AF11A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742" y="1268191"/>
            <a:ext cx="10515600" cy="2499487"/>
          </a:xfrm>
        </p:spPr>
        <p:txBody>
          <a:bodyPr>
            <a:normAutofit lnSpcReduction="10000"/>
          </a:bodyPr>
          <a:lstStyle/>
          <a:p>
            <a:r>
              <a:rPr lang="en-IN" sz="2400" dirty="0"/>
              <a:t>The Liu-Layland bound is a very </a:t>
            </a:r>
            <a:r>
              <a:rPr lang="en-IN" sz="2400" dirty="0">
                <a:solidFill>
                  <a:srgbClr val="0070C0"/>
                </a:solidFill>
              </a:rPr>
              <a:t>conservative</a:t>
            </a:r>
            <a:r>
              <a:rPr lang="en-IN" sz="2400" dirty="0"/>
              <a:t> bound. Often, we can do </a:t>
            </a:r>
            <a:r>
              <a:rPr lang="en-IN" sz="2400" dirty="0">
                <a:solidFill>
                  <a:srgbClr val="C00000"/>
                </a:solidFill>
              </a:rPr>
              <a:t>better</a:t>
            </a:r>
            <a:r>
              <a:rPr lang="en-IN" sz="2400" dirty="0"/>
              <a:t>.</a:t>
            </a:r>
          </a:p>
          <a:p>
            <a:r>
              <a:rPr lang="en-IN" sz="2400" dirty="0"/>
              <a:t>It can be proven that the </a:t>
            </a:r>
            <a:r>
              <a:rPr lang="en-IN" sz="2400" dirty="0">
                <a:solidFill>
                  <a:srgbClr val="C00000"/>
                </a:solidFill>
              </a:rPr>
              <a:t>worst</a:t>
            </a:r>
            <a:r>
              <a:rPr lang="en-IN" sz="2400" dirty="0"/>
              <a:t> case occurs when all the </a:t>
            </a:r>
            <a:r>
              <a:rPr lang="en-IN" sz="2400" dirty="0">
                <a:solidFill>
                  <a:srgbClr val="FF0000"/>
                </a:solidFill>
              </a:rPr>
              <a:t>tasks</a:t>
            </a:r>
            <a:r>
              <a:rPr lang="en-IN" sz="2400" dirty="0"/>
              <a:t> are in phase (</a:t>
            </a:r>
            <a:r>
              <a:rPr lang="en-IN" sz="2400" dirty="0">
                <a:solidFill>
                  <a:srgbClr val="FF0000"/>
                </a:solidFill>
              </a:rPr>
              <a:t>start</a:t>
            </a:r>
            <a:r>
              <a:rPr lang="en-IN" sz="2400" dirty="0"/>
              <a:t> together).</a:t>
            </a:r>
          </a:p>
          <a:p>
            <a:r>
              <a:rPr lang="en-IN" sz="2400" dirty="0">
                <a:solidFill>
                  <a:srgbClr val="0070C0"/>
                </a:solidFill>
              </a:rPr>
              <a:t>Lehoczky’s Test</a:t>
            </a:r>
          </a:p>
          <a:p>
            <a:pPr lvl="1"/>
            <a:r>
              <a:rPr lang="en-IN" sz="2000" dirty="0"/>
              <a:t>Assume the </a:t>
            </a:r>
            <a:r>
              <a:rPr lang="en-IN" sz="2000" dirty="0">
                <a:solidFill>
                  <a:srgbClr val="FF0000"/>
                </a:solidFill>
              </a:rPr>
              <a:t>worst</a:t>
            </a:r>
            <a:r>
              <a:rPr lang="en-IN" sz="2000" dirty="0"/>
              <a:t> case (all tasks are in phase)</a:t>
            </a:r>
          </a:p>
          <a:p>
            <a:pPr lvl="1"/>
            <a:r>
              <a:rPr lang="en-IN" sz="2000" dirty="0"/>
              <a:t>Check whether every </a:t>
            </a:r>
            <a:r>
              <a:rPr lang="en-IN" sz="2000" dirty="0">
                <a:solidFill>
                  <a:srgbClr val="C00000"/>
                </a:solidFill>
              </a:rPr>
              <a:t>task</a:t>
            </a:r>
            <a:r>
              <a:rPr lang="en-IN" sz="2000" dirty="0"/>
              <a:t> is meeting its first </a:t>
            </a:r>
            <a:r>
              <a:rPr lang="en-IN" sz="2000" dirty="0">
                <a:solidFill>
                  <a:srgbClr val="00B050"/>
                </a:solidFill>
              </a:rPr>
              <a:t>deadline</a:t>
            </a:r>
          </a:p>
          <a:p>
            <a:pPr lvl="1"/>
            <a:r>
              <a:rPr lang="en-IN" sz="2000" dirty="0"/>
              <a:t>Then, the set of tasks is </a:t>
            </a:r>
            <a:r>
              <a:rPr lang="en-IN" sz="2000" dirty="0">
                <a:solidFill>
                  <a:srgbClr val="7030A0"/>
                </a:solidFill>
              </a:rPr>
              <a:t>schedulable</a:t>
            </a:r>
            <a:r>
              <a:rPr lang="en-IN" sz="2000" dirty="0"/>
              <a:t> (even if </a:t>
            </a:r>
            <a:r>
              <a:rPr lang="en-IN" sz="2000" i="1" dirty="0"/>
              <a:t>U </a:t>
            </a:r>
            <a:r>
              <a:rPr lang="en-IN" sz="2000" dirty="0"/>
              <a:t>exceeds the Liu-Layland bound)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E0775B-0505-4FEC-079A-8D653DBD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12561-C192-5604-7A2B-C9C41B3A1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350923-829B-928B-D87C-E5CE12C4AA50}"/>
                  </a:ext>
                </a:extLst>
              </p:cNvPr>
              <p:cNvSpPr txBox="1"/>
              <p:nvPr/>
            </p:nvSpPr>
            <p:spPr>
              <a:xfrm>
                <a:off x="2618137" y="3937759"/>
                <a:ext cx="2552301" cy="1093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⌈"/>
                              <m:endChr m:val="⌉"/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IN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IN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350923-829B-928B-D87C-E5CE12C4A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137" y="3937759"/>
                <a:ext cx="2552301" cy="10931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2351E3-20D3-D25E-FE1B-2B1578782AA3}"/>
              </a:ext>
            </a:extLst>
          </p:cNvPr>
          <p:cNvSpPr/>
          <p:nvPr/>
        </p:nvSpPr>
        <p:spPr>
          <a:xfrm>
            <a:off x="5705856" y="4022628"/>
            <a:ext cx="6227064" cy="89160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Find the number of periods within a time interval and account for all the tasks’ execution. This is the total load of the first </a:t>
            </a:r>
            <a:r>
              <a:rPr lang="en-IN" sz="2000" i="1" err="1"/>
              <a:t>i</a:t>
            </a:r>
            <a:r>
              <a:rPr lang="en-IN" sz="2000" i="1"/>
              <a:t> tasks.</a:t>
            </a:r>
            <a:endParaRPr lang="en-IN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917855-4895-61E0-BE89-18D15824F02F}"/>
                  </a:ext>
                </a:extLst>
              </p:cNvPr>
              <p:cNvSpPr txBox="1"/>
              <p:nvPr/>
            </p:nvSpPr>
            <p:spPr>
              <a:xfrm>
                <a:off x="590392" y="5368867"/>
                <a:ext cx="1572995" cy="5972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IN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IN" sz="20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917855-4895-61E0-BE89-18D15824F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92" y="5368867"/>
                <a:ext cx="1572995" cy="5972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366A1B-8AF3-E238-4BCC-444DDE56DD8A}"/>
                  </a:ext>
                </a:extLst>
              </p:cNvPr>
              <p:cNvSpPr txBox="1"/>
              <p:nvPr/>
            </p:nvSpPr>
            <p:spPr>
              <a:xfrm>
                <a:off x="3314307" y="5490537"/>
                <a:ext cx="2103332" cy="442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20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0&lt;</m:t>
                                  </m:r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sSub>
                                    <m:sSubPr>
                                      <m:ctrlPr>
                                        <a:rPr lang="en-I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0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IN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IN" sz="20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366A1B-8AF3-E238-4BCC-444DDE56D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307" y="5490537"/>
                <a:ext cx="2103332" cy="442557"/>
              </a:xfrm>
              <a:prstGeom prst="rect">
                <a:avLst/>
              </a:prstGeom>
              <a:blipFill>
                <a:blip r:embed="rId5"/>
                <a:stretch>
                  <a:fillRect l="-1739" t="-1389" r="-2319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Right 11">
            <a:extLst>
              <a:ext uri="{FF2B5EF4-FFF2-40B4-BE49-F238E27FC236}">
                <a16:creationId xmlns:a16="http://schemas.microsoft.com/office/drawing/2014/main" id="{1179C3CB-6FC4-FCB7-5A08-4818F0FF40E1}"/>
              </a:ext>
            </a:extLst>
          </p:cNvPr>
          <p:cNvSpPr/>
          <p:nvPr/>
        </p:nvSpPr>
        <p:spPr>
          <a:xfrm>
            <a:off x="2628187" y="5430553"/>
            <a:ext cx="399835" cy="4425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C079263-4DC7-0B79-94F4-6034D47B6CC1}"/>
              </a:ext>
            </a:extLst>
          </p:cNvPr>
          <p:cNvSpPr/>
          <p:nvPr/>
        </p:nvSpPr>
        <p:spPr>
          <a:xfrm>
            <a:off x="5776416" y="5437374"/>
            <a:ext cx="399835" cy="4425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6D54C67-16D8-C669-1B47-CA6B18D44D52}"/>
                  </a:ext>
                </a:extLst>
              </p:cNvPr>
              <p:cNvSpPr txBox="1"/>
              <p:nvPr/>
            </p:nvSpPr>
            <p:spPr>
              <a:xfrm>
                <a:off x="6367015" y="5469278"/>
                <a:ext cx="2058449" cy="4367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sz="2000" b="0"/>
                  <a:t>Q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sz="20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begChr m:val="{"/>
                                <m:endChr m:val="}"/>
                                <m:ctrlP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1≤</m:t>
                                </m:r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func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sz="20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6D54C67-16D8-C669-1B47-CA6B18D44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015" y="5469278"/>
                <a:ext cx="2058449" cy="436723"/>
              </a:xfrm>
              <a:prstGeom prst="rect">
                <a:avLst/>
              </a:prstGeom>
              <a:blipFill>
                <a:blip r:embed="rId6"/>
                <a:stretch>
                  <a:fillRect l="-7396" t="-16667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75C644E-C9B6-40D2-00D0-70E4234B1BB1}"/>
              </a:ext>
            </a:extLst>
          </p:cNvPr>
          <p:cNvSpPr/>
          <p:nvPr/>
        </p:nvSpPr>
        <p:spPr>
          <a:xfrm>
            <a:off x="8673657" y="5292213"/>
            <a:ext cx="2894130" cy="686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Necessary and sufficient condition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A28FCB70-26C2-8511-4C05-150356541D6C}"/>
                  </a:ext>
                </a:extLst>
              </p:cNvPr>
              <p:cNvSpPr/>
              <p:nvPr/>
            </p:nvSpPr>
            <p:spPr>
              <a:xfrm>
                <a:off x="1783081" y="6121240"/>
                <a:ext cx="2734056" cy="600235"/>
              </a:xfrm>
              <a:prstGeom prst="wedgeRoundRectCallout">
                <a:avLst>
                  <a:gd name="adj1" fmla="val 10335"/>
                  <a:gd name="adj2" fmla="val -105074"/>
                  <a:gd name="adj3" fmla="val 1666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N" sz="2000" i="1"/>
                  <a:t>i</a:t>
                </a:r>
                <a:r>
                  <a:rPr lang="en-IN" sz="2000" i="1" baseline="30000"/>
                  <a:t>th</a:t>
                </a:r>
                <a:r>
                  <a:rPr lang="en-IN" sz="2000"/>
                  <a:t> task is schedulable 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IN" sz="2000"/>
              </a:p>
            </p:txBody>
          </p:sp>
        </mc:Choice>
        <mc:Fallback xmlns="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A28FCB70-26C2-8511-4C05-150356541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081" y="6121240"/>
                <a:ext cx="2734056" cy="600235"/>
              </a:xfrm>
              <a:prstGeom prst="wedgeRoundRectCallout">
                <a:avLst>
                  <a:gd name="adj1" fmla="val 10335"/>
                  <a:gd name="adj2" fmla="val -105074"/>
                  <a:gd name="adj3" fmla="val 16667"/>
                </a:avLst>
              </a:prstGeom>
              <a:blipFill>
                <a:blip r:embed="rId7"/>
                <a:stretch>
                  <a:fillRect r="-1114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06C90411-07DB-0236-97C3-85434321B097}"/>
              </a:ext>
            </a:extLst>
          </p:cNvPr>
          <p:cNvSpPr/>
          <p:nvPr/>
        </p:nvSpPr>
        <p:spPr>
          <a:xfrm>
            <a:off x="7522464" y="6121240"/>
            <a:ext cx="1898999" cy="600235"/>
          </a:xfrm>
          <a:prstGeom prst="wedgeRoundRectCallout">
            <a:avLst>
              <a:gd name="adj1" fmla="val -37204"/>
              <a:gd name="adj2" fmla="val -9288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All tasks are schedulable</a:t>
            </a:r>
          </a:p>
        </p:txBody>
      </p:sp>
      <p:sp>
        <p:nvSpPr>
          <p:cNvPr id="17" name="Rectangle: Top Corners Rounded 16">
            <a:extLst>
              <a:ext uri="{FF2B5EF4-FFF2-40B4-BE49-F238E27FC236}">
                <a16:creationId xmlns:a16="http://schemas.microsoft.com/office/drawing/2014/main" id="{642AE490-8C94-D3A0-8680-311952DC78C2}"/>
              </a:ext>
            </a:extLst>
          </p:cNvPr>
          <p:cNvSpPr/>
          <p:nvPr/>
        </p:nvSpPr>
        <p:spPr>
          <a:xfrm>
            <a:off x="155448" y="3725414"/>
            <a:ext cx="2185416" cy="145701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Arrange the tasks in descending order of RMS priority</a:t>
            </a:r>
          </a:p>
        </p:txBody>
      </p:sp>
    </p:spTree>
    <p:extLst>
      <p:ext uri="{BB962C8B-B14F-4D97-AF65-F5344CB8AC3E}">
        <p14:creationId xmlns:p14="http://schemas.microsoft.com/office/powerpoint/2010/main" val="150177236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B0247-B90A-88A2-9A8F-4629BD30E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DMS: Deadline Monotonic Scheduling [4]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5C190-C54A-A461-A4C7-3A79AC1B8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FE58E-BDD5-F2FE-0F9C-866D9FE1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965922-DE48-DC5E-0C5A-CD0B57E380D6}"/>
              </a:ext>
            </a:extLst>
          </p:cNvPr>
          <p:cNvSpPr/>
          <p:nvPr/>
        </p:nvSpPr>
        <p:spPr>
          <a:xfrm>
            <a:off x="2093976" y="1690688"/>
            <a:ext cx="1581912" cy="6227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RMS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26B22D7-1446-34CD-DA3D-C75B06CECAB4}"/>
              </a:ext>
            </a:extLst>
          </p:cNvPr>
          <p:cNvSpPr/>
          <p:nvPr/>
        </p:nvSpPr>
        <p:spPr>
          <a:xfrm>
            <a:off x="2093976" y="2436179"/>
            <a:ext cx="1581912" cy="6227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DMS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2E0352-9D90-E200-8C56-6A6B772AD0C6}"/>
                  </a:ext>
                </a:extLst>
              </p:cNvPr>
              <p:cNvSpPr txBox="1"/>
              <p:nvPr/>
            </p:nvSpPr>
            <p:spPr>
              <a:xfrm>
                <a:off x="4145185" y="2562885"/>
                <a:ext cx="25999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𝑑𝑒𝑎𝑑𝑙𝑖𝑛𝑒</m:t>
                      </m:r>
                      <m:r>
                        <a:rPr lang="en-IN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N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𝑝𝑒𝑟𝑖𝑜𝑑</m:t>
                      </m:r>
                    </m:oMath>
                  </m:oMathPara>
                </a14:m>
                <a:endParaRPr lang="en-IN" sz="24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2E0352-9D90-E200-8C56-6A6B772AD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185" y="2562885"/>
                <a:ext cx="2599943" cy="369332"/>
              </a:xfrm>
              <a:prstGeom prst="rect">
                <a:avLst/>
              </a:prstGeom>
              <a:blipFill>
                <a:blip r:embed="rId3"/>
                <a:stretch>
                  <a:fillRect l="-2347" r="-3521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D75C11-7A0B-B36A-6844-33268AA18D1B}"/>
                  </a:ext>
                </a:extLst>
              </p:cNvPr>
              <p:cNvSpPr txBox="1"/>
              <p:nvPr/>
            </p:nvSpPr>
            <p:spPr>
              <a:xfrm>
                <a:off x="4145185" y="1817394"/>
                <a:ext cx="25999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𝑑𝑒𝑎𝑑𝑙𝑖𝑛𝑒</m:t>
                      </m:r>
                      <m:r>
                        <a:rPr lang="en-IN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𝑝𝑒𝑟𝑖𝑜𝑑</m:t>
                      </m:r>
                    </m:oMath>
                  </m:oMathPara>
                </a14:m>
                <a:endParaRPr lang="en-IN" sz="24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D75C11-7A0B-B36A-6844-33268AA18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185" y="1817394"/>
                <a:ext cx="2599943" cy="369332"/>
              </a:xfrm>
              <a:prstGeom prst="rect">
                <a:avLst/>
              </a:prstGeom>
              <a:blipFill>
                <a:blip r:embed="rId4"/>
                <a:stretch>
                  <a:fillRect l="-2347" r="-3521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FE20B72-C489-34D6-B004-F3C6AF22AA80}"/>
              </a:ext>
            </a:extLst>
          </p:cNvPr>
          <p:cNvSpPr/>
          <p:nvPr/>
        </p:nvSpPr>
        <p:spPr>
          <a:xfrm>
            <a:off x="1956816" y="3639312"/>
            <a:ext cx="6263640" cy="365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Every task should be schedulable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90AB80-DE64-EE14-42D7-C49B43223FA2}"/>
                  </a:ext>
                </a:extLst>
              </p:cNvPr>
              <p:cNvSpPr txBox="1"/>
              <p:nvPr/>
            </p:nvSpPr>
            <p:spPr>
              <a:xfrm>
                <a:off x="3850104" y="4333383"/>
                <a:ext cx="1595052" cy="75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90AB80-DE64-EE14-42D7-C49B43223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104" y="4333383"/>
                <a:ext cx="1595052" cy="7562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4AB107D6-089E-E6E8-6FC7-882D5FDB0D4C}"/>
              </a:ext>
            </a:extLst>
          </p:cNvPr>
          <p:cNvSpPr/>
          <p:nvPr/>
        </p:nvSpPr>
        <p:spPr>
          <a:xfrm>
            <a:off x="6297168" y="4227290"/>
            <a:ext cx="429768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D</a:t>
            </a:r>
            <a:r>
              <a:rPr lang="en-IN" sz="2000" baseline="-25000"/>
              <a:t>i</a:t>
            </a:r>
            <a:r>
              <a:rPr lang="en-IN" sz="2000"/>
              <a:t> is the deadline for task </a:t>
            </a:r>
            <a:r>
              <a:rPr lang="en-IN" sz="2000" i="1" err="1"/>
              <a:t>i</a:t>
            </a:r>
            <a:endParaRPr lang="en-IN" sz="2000" i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7261CE-B64B-0119-87CB-094C251FEB4F}"/>
              </a:ext>
            </a:extLst>
          </p:cNvPr>
          <p:cNvSpPr/>
          <p:nvPr/>
        </p:nvSpPr>
        <p:spPr>
          <a:xfrm>
            <a:off x="6297168" y="4815268"/>
            <a:ext cx="4297680" cy="641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err="1"/>
              <a:t>I</a:t>
            </a:r>
            <a:r>
              <a:rPr lang="en-IN" sz="2000" baseline="-25000" err="1"/>
              <a:t>i</a:t>
            </a:r>
            <a:r>
              <a:rPr lang="en-IN" sz="2000"/>
              <a:t> is the interference that it suffers because of other tasks </a:t>
            </a:r>
            <a:endParaRPr lang="en-IN" sz="2000" i="1"/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2C67A9E6-BAF9-40B4-4A02-EA189D9D14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689" y="4086865"/>
            <a:ext cx="557479" cy="5574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4ADE6D1B-4966-8FE4-A318-3C68955A66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689" y="4815268"/>
            <a:ext cx="576182" cy="5761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DFDC93D-B38F-6528-08BA-F22B4C4C1F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61" y="5552194"/>
            <a:ext cx="816826" cy="8168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11524FB-C393-7D4A-3857-CE61B47EB9FD}"/>
              </a:ext>
            </a:extLst>
          </p:cNvPr>
          <p:cNvSpPr txBox="1"/>
          <p:nvPr/>
        </p:nvSpPr>
        <p:spPr>
          <a:xfrm>
            <a:off x="3531509" y="5727397"/>
            <a:ext cx="2095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>
                <a:solidFill>
                  <a:srgbClr val="FF0000"/>
                </a:solidFill>
                <a:latin typeface="Comic Sans MS" panose="030F0702030302020204" pitchFamily="66" charset="0"/>
              </a:rPr>
              <a:t>Not enough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9C220E-D9A6-488F-A8F5-CD9FD4474848}"/>
              </a:ext>
            </a:extLst>
          </p:cNvPr>
          <p:cNvSpPr/>
          <p:nvPr/>
        </p:nvSpPr>
        <p:spPr>
          <a:xfrm>
            <a:off x="9573768" y="80709"/>
            <a:ext cx="2459736" cy="531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Uniprocessors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36C6BC7-27FE-5023-CA76-C85A9F95E72C}"/>
                  </a:ext>
                </a:extLst>
              </p:cNvPr>
              <p:cNvSpPr/>
              <p:nvPr/>
            </p:nvSpPr>
            <p:spPr>
              <a:xfrm>
                <a:off x="7680960" y="1883664"/>
                <a:ext cx="4105656" cy="771924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𝑃𝑟𝑖𝑜𝑟𝑖𝑡𝑦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𝑑𝑒𝑎𝑑𝑙𝑖𝑛𝑒</m:t>
                          </m:r>
                        </m:den>
                      </m:f>
                    </m:oMath>
                  </m:oMathPara>
                </a14:m>
                <a:endParaRPr lang="en-IN" sz="2000" err="1"/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36C6BC7-27FE-5023-CA76-C85A9F95E7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1883664"/>
                <a:ext cx="4105656" cy="77192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86487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6EB04-E672-F1C6-0035-45E5BDBB4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992" y="127491"/>
            <a:ext cx="10515600" cy="1325563"/>
          </a:xfrm>
        </p:spPr>
        <p:txBody>
          <a:bodyPr/>
          <a:lstStyle/>
          <a:p>
            <a:r>
              <a:rPr lang="en-IN"/>
              <a:t>Exact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4882F9-1A04-4597-A3B0-1F7A5F30E7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8434" y="1453054"/>
                <a:ext cx="6589455" cy="47946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N" i="1" dirty="0">
                    <a:solidFill>
                      <a:srgbClr val="00B050"/>
                    </a:solidFill>
                  </a:rPr>
                  <a:t>foreach</a:t>
                </a:r>
                <a:r>
                  <a:rPr lang="en-IN" dirty="0"/>
                  <a:t>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br>
                  <a:rPr lang="en-IN" b="0" dirty="0"/>
                </a:br>
                <a:r>
                  <a:rPr lang="en-IN" b="0" dirty="0"/>
                  <a:t>	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br>
                  <a:rPr lang="en-IN" dirty="0"/>
                </a:br>
                <a:r>
                  <a:rPr lang="en-IN" dirty="0"/>
                  <a:t>	</a:t>
                </a:r>
                <a:r>
                  <a:rPr lang="en-IN" i="1" dirty="0" err="1"/>
                  <a:t>cont</a:t>
                </a:r>
                <a:r>
                  <a:rPr lang="en-IN" dirty="0"/>
                  <a:t> </a:t>
                </a:r>
                <a:r>
                  <a:rPr lang="en-IN" dirty="0">
                    <a:sym typeface="Wingdings" panose="05000000000000000000" pitchFamily="2" charset="2"/>
                  </a:rPr>
                  <a:t>= </a:t>
                </a:r>
                <a:r>
                  <a:rPr lang="en-IN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true</a:t>
                </a:r>
                <a:br>
                  <a:rPr lang="en-IN" dirty="0"/>
                </a:br>
                <a:r>
                  <a:rPr lang="en-IN" dirty="0"/>
                  <a:t>	</a:t>
                </a:r>
                <a:r>
                  <a:rPr lang="en-IN" i="1" dirty="0">
                    <a:solidFill>
                      <a:srgbClr val="7030A0"/>
                    </a:solidFill>
                  </a:rPr>
                  <a:t>while</a:t>
                </a:r>
                <a:r>
                  <a:rPr lang="en-IN" dirty="0"/>
                  <a:t> (</a:t>
                </a:r>
                <a:r>
                  <a:rPr lang="en-IN" dirty="0" err="1"/>
                  <a:t>cont</a:t>
                </a:r>
                <a:r>
                  <a:rPr lang="en-IN" dirty="0"/>
                  <a:t>) </a:t>
                </a:r>
                <a:r>
                  <a:rPr lang="en-IN" b="1" dirty="0">
                    <a:solidFill>
                      <a:srgbClr val="7030A0"/>
                    </a:solidFill>
                  </a:rPr>
                  <a:t>{</a:t>
                </a:r>
              </a:p>
              <a:p>
                <a:pPr marL="0" indent="0">
                  <a:buNone/>
                </a:pPr>
                <a:r>
                  <a:rPr lang="en-IN" dirty="0"/>
                  <a:t>		</a:t>
                </a:r>
                <a:r>
                  <a:rPr lang="en-IN" i="1" dirty="0">
                    <a:solidFill>
                      <a:srgbClr val="00B050"/>
                    </a:solidFill>
                  </a:rPr>
                  <a:t>if</a:t>
                </a:r>
                <a:r>
                  <a:rPr lang="en-IN" i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/>
                  <a:t> return</a:t>
                </a:r>
                <a:r>
                  <a:rPr lang="en-IN" b="1" dirty="0">
                    <a:solidFill>
                      <a:srgbClr val="FF0000"/>
                    </a:solidFill>
                  </a:rPr>
                  <a:t> false </a:t>
                </a:r>
              </a:p>
              <a:p>
                <a:pPr marL="0" indent="0">
                  <a:buNone/>
                </a:pPr>
                <a:r>
                  <a:rPr lang="en-IN" dirty="0"/>
                  <a:t>		</a:t>
                </a:r>
                <a:r>
                  <a:rPr lang="en-IN" i="1" dirty="0">
                    <a:solidFill>
                      <a:srgbClr val="00B050"/>
                    </a:solidFill>
                  </a:rPr>
                  <a:t>if</a:t>
                </a:r>
                <a:r>
                  <a:rPr lang="en-IN" i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)+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/>
                  <a:t> </a:t>
                </a:r>
                <a:r>
                  <a:rPr lang="en-IN" dirty="0" err="1"/>
                  <a:t>cont</a:t>
                </a:r>
                <a:r>
                  <a:rPr lang="en-IN" dirty="0"/>
                  <a:t> </a:t>
                </a:r>
                <a:r>
                  <a:rPr lang="en-IN" dirty="0">
                    <a:sym typeface="Wingdings" panose="05000000000000000000" pitchFamily="2" charset="2"/>
                  </a:rPr>
                  <a:t>= </a:t>
                </a:r>
                <a:r>
                  <a:rPr lang="en-IN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false</a:t>
                </a:r>
                <a:r>
                  <a:rPr lang="en-IN" dirty="0">
                    <a:sym typeface="Wingdings" panose="05000000000000000000" pitchFamily="2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IN" dirty="0">
                    <a:sym typeface="Wingdings" panose="05000000000000000000" pitchFamily="2" charset="2"/>
                  </a:rPr>
                  <a:t>		</a:t>
                </a:r>
                <a:r>
                  <a:rPr lang="en-IN" i="1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else</a:t>
                </a:r>
                <a:r>
                  <a:rPr lang="en-IN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IN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𝐼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IN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)+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IN" b="1" dirty="0">
                    <a:solidFill>
                      <a:srgbClr val="FF0000"/>
                    </a:solidFill>
                  </a:rPr>
                  <a:t>	</a:t>
                </a:r>
                <a:r>
                  <a:rPr lang="en-IN" b="1" dirty="0">
                    <a:solidFill>
                      <a:srgbClr val="7030A0"/>
                    </a:solidFill>
                  </a:rPr>
                  <a:t>}</a:t>
                </a:r>
                <a:r>
                  <a:rPr lang="en-IN" dirty="0"/>
                  <a:t> 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00B050"/>
                    </a:solidFill>
                  </a:rPr>
                  <a:t>}</a:t>
                </a:r>
              </a:p>
              <a:p>
                <a:pPr marL="0" indent="0">
                  <a:buNone/>
                </a:pPr>
                <a:r>
                  <a:rPr lang="en-IN" dirty="0"/>
                  <a:t>return</a:t>
                </a:r>
                <a:r>
                  <a:rPr lang="en-IN" dirty="0">
                    <a:solidFill>
                      <a:srgbClr val="7030A0"/>
                    </a:solidFill>
                  </a:rPr>
                  <a:t> </a:t>
                </a:r>
                <a:r>
                  <a:rPr lang="en-IN" b="1" dirty="0">
                    <a:solidFill>
                      <a:srgbClr val="00B050"/>
                    </a:solidFill>
                  </a:rPr>
                  <a:t>true</a:t>
                </a:r>
                <a:r>
                  <a:rPr lang="en-IN" dirty="0">
                    <a:solidFill>
                      <a:srgbClr val="7030A0"/>
                    </a:solidFill>
                  </a:rPr>
                  <a:t>;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4882F9-1A04-4597-A3B0-1F7A5F30E7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8434" y="1453054"/>
                <a:ext cx="6589455" cy="4794632"/>
              </a:xfrm>
              <a:blipFill>
                <a:blip r:embed="rId3"/>
                <a:stretch>
                  <a:fillRect l="-1850" t="-2033" b="-31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C36A0-8012-706B-57F3-0EE3DE35B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E932D-CD2E-D246-13A7-1434CAB0B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155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BCB367F-D8BD-A523-449F-49534498828E}"/>
              </a:ext>
            </a:extLst>
          </p:cNvPr>
          <p:cNvSpPr/>
          <p:nvPr/>
        </p:nvSpPr>
        <p:spPr>
          <a:xfrm>
            <a:off x="7469204" y="1232034"/>
            <a:ext cx="2743200" cy="13255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751083-3BF7-FA50-3A12-6EA0A5EC8094}"/>
                  </a:ext>
                </a:extLst>
              </p:cNvPr>
              <p:cNvSpPr txBox="1"/>
              <p:nvPr/>
            </p:nvSpPr>
            <p:spPr>
              <a:xfrm>
                <a:off x="7621367" y="1348255"/>
                <a:ext cx="2615396" cy="1093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)= </m:t>
                      </m:r>
                      <m:nary>
                        <m:naryPr>
                          <m:chr m:val="∑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begChr m:val="⌈"/>
                              <m:endChr m:val="⌉"/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IN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751083-3BF7-FA50-3A12-6EA0A5EC8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367" y="1348255"/>
                <a:ext cx="2615396" cy="10931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9645080-93F5-A900-6747-6A4A4605F917}"/>
              </a:ext>
            </a:extLst>
          </p:cNvPr>
          <p:cNvSpPr/>
          <p:nvPr/>
        </p:nvSpPr>
        <p:spPr>
          <a:xfrm>
            <a:off x="7427899" y="3804623"/>
            <a:ext cx="2743200" cy="4491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Schedulable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A35012-A268-60AF-B449-5A0619D4B2DB}"/>
              </a:ext>
            </a:extLst>
          </p:cNvPr>
          <p:cNvSpPr/>
          <p:nvPr/>
        </p:nvSpPr>
        <p:spPr>
          <a:xfrm>
            <a:off x="7427899" y="4373388"/>
            <a:ext cx="2743200" cy="4491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Iterate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DC6C43-04F2-A456-C42B-083679939CEE}"/>
              </a:ext>
            </a:extLst>
          </p:cNvPr>
          <p:cNvSpPr/>
          <p:nvPr/>
        </p:nvSpPr>
        <p:spPr>
          <a:xfrm>
            <a:off x="7437043" y="3240911"/>
            <a:ext cx="2743200" cy="4491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Not schedulable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6DC3A9-854E-B355-4A33-5D8E5E91C272}"/>
              </a:ext>
            </a:extLst>
          </p:cNvPr>
          <p:cNvSpPr txBox="1"/>
          <p:nvPr/>
        </p:nvSpPr>
        <p:spPr>
          <a:xfrm>
            <a:off x="7963544" y="790273"/>
            <a:ext cx="1754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>
                <a:solidFill>
                  <a:srgbClr val="0070C0"/>
                </a:solidFill>
              </a:rPr>
              <a:t>Interference</a:t>
            </a:r>
          </a:p>
        </p:txBody>
      </p:sp>
    </p:spTree>
    <p:extLst>
      <p:ext uri="{BB962C8B-B14F-4D97-AF65-F5344CB8AC3E}">
        <p14:creationId xmlns:p14="http://schemas.microsoft.com/office/powerpoint/2010/main" val="147612009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C1755-88A8-DEA0-6C26-0D67848D8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Priority Inheritance Protocol (PIP) [5]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67EC6-B654-4C59-1B14-503FCB4E8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2400" dirty="0"/>
              <a:t>What happens if a </a:t>
            </a:r>
            <a:r>
              <a:rPr lang="en-IN" sz="2400" dirty="0">
                <a:solidFill>
                  <a:srgbClr val="00B050"/>
                </a:solidFill>
              </a:rPr>
              <a:t>low-priority</a:t>
            </a:r>
            <a:r>
              <a:rPr lang="en-IN" sz="2400" dirty="0"/>
              <a:t> task </a:t>
            </a:r>
            <a:r>
              <a:rPr lang="en-IN" sz="2400" dirty="0">
                <a:solidFill>
                  <a:srgbClr val="C00000"/>
                </a:solidFill>
              </a:rPr>
              <a:t>holds</a:t>
            </a:r>
            <a:r>
              <a:rPr lang="en-IN" sz="2400" dirty="0"/>
              <a:t> a resource, and this </a:t>
            </a:r>
            <a:r>
              <a:rPr lang="en-IN" sz="2400" dirty="0">
                <a:solidFill>
                  <a:srgbClr val="FF0000"/>
                </a:solidFill>
              </a:rPr>
              <a:t>stops</a:t>
            </a:r>
            <a:r>
              <a:rPr lang="en-IN" sz="2400" dirty="0"/>
              <a:t> high priority tasks from making progress? </a:t>
            </a:r>
            <a:r>
              <a:rPr lang="en-IN" sz="2400" dirty="0">
                <a:highlight>
                  <a:srgbClr val="C0C0C0"/>
                </a:highlight>
              </a:rPr>
              <a:t>Priority inversion</a:t>
            </a:r>
          </a:p>
          <a:p>
            <a:r>
              <a:rPr lang="en-IN" sz="2400" dirty="0"/>
              <a:t>A high-priority process could be </a:t>
            </a:r>
            <a:r>
              <a:rPr lang="en-IN" sz="2400" dirty="0">
                <a:solidFill>
                  <a:srgbClr val="C00000"/>
                </a:solidFill>
              </a:rPr>
              <a:t>blocked</a:t>
            </a:r>
            <a:r>
              <a:rPr lang="en-IN" sz="2400" dirty="0"/>
              <a:t> for a long time if a medium priority process decides to </a:t>
            </a:r>
            <a:r>
              <a:rPr lang="en-IN" sz="2400" dirty="0">
                <a:solidFill>
                  <a:srgbClr val="0070C0"/>
                </a:solidFill>
              </a:rPr>
              <a:t>run</a:t>
            </a:r>
            <a:r>
              <a:rPr lang="en-IN" sz="2400" dirty="0"/>
              <a:t>. It </a:t>
            </a:r>
            <a:r>
              <a:rPr lang="en-IN" sz="2400" dirty="0" err="1"/>
              <a:t>preempts</a:t>
            </a:r>
            <a:r>
              <a:rPr lang="en-IN" sz="2400" dirty="0"/>
              <a:t> the lock-holding low-priority task.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3C9142-104A-D853-34FC-CAAC665B0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4B5242-454C-9C72-8A28-BE25D4CB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4C5AA9-3AC6-3677-2343-5782BB0D7904}"/>
              </a:ext>
            </a:extLst>
          </p:cNvPr>
          <p:cNvSpPr txBox="1"/>
          <p:nvPr/>
        </p:nvSpPr>
        <p:spPr>
          <a:xfrm>
            <a:off x="443448" y="3648236"/>
            <a:ext cx="1985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Comic Sans MS" panose="030F0702030302020204" pitchFamily="66" charset="0"/>
              </a:rPr>
              <a:t>Solution: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1043C4-32DB-BE20-A8A3-73CAC41B27CA}"/>
              </a:ext>
            </a:extLst>
          </p:cNvPr>
          <p:cNvSpPr/>
          <p:nvPr/>
        </p:nvSpPr>
        <p:spPr>
          <a:xfrm>
            <a:off x="1203158" y="4292866"/>
            <a:ext cx="9086248" cy="11843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rgbClr val="FF0000"/>
                </a:solidFill>
              </a:rPr>
              <a:t>Raise</a:t>
            </a:r>
            <a:r>
              <a:rPr lang="en-IN" sz="2400" dirty="0"/>
              <a:t> the </a:t>
            </a:r>
            <a:r>
              <a:rPr lang="en-IN" sz="2400" dirty="0">
                <a:solidFill>
                  <a:srgbClr val="0070C0"/>
                </a:solidFill>
              </a:rPr>
              <a:t>priority</a:t>
            </a:r>
            <a:r>
              <a:rPr lang="en-IN" sz="2400" dirty="0"/>
              <a:t> of the lock-holding </a:t>
            </a:r>
            <a:r>
              <a:rPr lang="en-IN" sz="2400" dirty="0">
                <a:solidFill>
                  <a:srgbClr val="7030A0"/>
                </a:solidFill>
              </a:rPr>
              <a:t>low-priority</a:t>
            </a:r>
            <a:r>
              <a:rPr lang="en-IN" sz="2400" dirty="0"/>
              <a:t> task to that of the lock-requesting </a:t>
            </a:r>
            <a:r>
              <a:rPr lang="en-IN" sz="2400" dirty="0">
                <a:solidFill>
                  <a:srgbClr val="7030A0"/>
                </a:solidFill>
              </a:rPr>
              <a:t>high-priority</a:t>
            </a:r>
            <a:r>
              <a:rPr lang="en-IN" sz="2400" dirty="0">
                <a:solidFill>
                  <a:srgbClr val="FF0000"/>
                </a:solidFill>
              </a:rPr>
              <a:t> </a:t>
            </a:r>
            <a:r>
              <a:rPr lang="en-IN" sz="2400" dirty="0"/>
              <a:t>task until it </a:t>
            </a:r>
            <a:r>
              <a:rPr lang="en-IN" sz="2400" dirty="0">
                <a:solidFill>
                  <a:srgbClr val="C00000"/>
                </a:solidFill>
              </a:rPr>
              <a:t>holds</a:t>
            </a:r>
            <a:r>
              <a:rPr lang="en-IN" sz="2400" dirty="0"/>
              <a:t> the resource. Then </a:t>
            </a:r>
            <a:r>
              <a:rPr lang="en-IN" sz="2400" dirty="0">
                <a:solidFill>
                  <a:srgbClr val="FF0000"/>
                </a:solidFill>
              </a:rPr>
              <a:t>revert</a:t>
            </a:r>
            <a:r>
              <a:rPr lang="en-IN" sz="2400" dirty="0"/>
              <a:t> it back.</a:t>
            </a:r>
          </a:p>
        </p:txBody>
      </p:sp>
    </p:spTree>
    <p:extLst>
      <p:ext uri="{BB962C8B-B14F-4D97-AF65-F5344CB8AC3E}">
        <p14:creationId xmlns:p14="http://schemas.microsoft.com/office/powerpoint/2010/main" val="1330082586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24274-F0BE-7ABC-BDEA-3234509B9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Few More Properties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482D3C-303B-C6C0-A360-73F02FAB3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1B44B9-2283-3E5A-3EDB-889833C99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157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A6E723F-EC63-B878-D847-0F9B6805F80B}"/>
              </a:ext>
            </a:extLst>
          </p:cNvPr>
          <p:cNvSpPr/>
          <p:nvPr/>
        </p:nvSpPr>
        <p:spPr>
          <a:xfrm>
            <a:off x="838200" y="1690688"/>
            <a:ext cx="3505200" cy="906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Unbounded Priority Inversion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3700C8-CB7C-1AD5-FFB8-76C149DD7189}"/>
              </a:ext>
            </a:extLst>
          </p:cNvPr>
          <p:cNvSpPr/>
          <p:nvPr/>
        </p:nvSpPr>
        <p:spPr>
          <a:xfrm>
            <a:off x="5330952" y="1690688"/>
            <a:ext cx="6281928" cy="14182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/>
              <a:t>This will not happen in any </a:t>
            </a:r>
            <a:r>
              <a:rPr lang="en-IN" sz="2000" b="1" dirty="0">
                <a:solidFill>
                  <a:srgbClr val="0070C0"/>
                </a:solidFill>
              </a:rPr>
              <a:t>protocol</a:t>
            </a:r>
            <a:r>
              <a:rPr lang="en-IN" sz="2000" dirty="0"/>
              <a:t> that has priority inheritance. The lock-holder will run at least at the priority of any task that requests for the lock. No intermediate-priority task can run.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C9732A-0FF9-1F3C-877C-D6F1973FAB49}"/>
              </a:ext>
            </a:extLst>
          </p:cNvPr>
          <p:cNvSpPr/>
          <p:nvPr/>
        </p:nvSpPr>
        <p:spPr>
          <a:xfrm>
            <a:off x="838200" y="3469355"/>
            <a:ext cx="3505200" cy="906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Chain Blocking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6828828-D205-6C89-2294-1BDA194EA39D}"/>
                  </a:ext>
                </a:extLst>
              </p:cNvPr>
              <p:cNvSpPr/>
              <p:nvPr/>
            </p:nvSpPr>
            <p:spPr>
              <a:xfrm>
                <a:off x="5330952" y="3744626"/>
                <a:ext cx="6281928" cy="991965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  <a:p>
                <a:r>
                  <a:rPr lang="en-IN" sz="2400" dirty="0"/>
                  <a:t>This can happen in the PIP protocol.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6828828-D205-6C89-2294-1BDA194EA3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952" y="3744626"/>
                <a:ext cx="6281928" cy="991965"/>
              </a:xfrm>
              <a:prstGeom prst="rect">
                <a:avLst/>
              </a:prstGeom>
              <a:blipFill>
                <a:blip r:embed="rId3"/>
                <a:stretch>
                  <a:fillRect l="-1453" b="-48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218F092-A42E-1A03-AF54-FB701B333FAC}"/>
              </a:ext>
            </a:extLst>
          </p:cNvPr>
          <p:cNvSpPr/>
          <p:nvPr/>
        </p:nvSpPr>
        <p:spPr>
          <a:xfrm>
            <a:off x="838200" y="4912852"/>
            <a:ext cx="3505200" cy="906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Second Blocking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27F86C-23A8-9833-83B1-03C322788B96}"/>
              </a:ext>
            </a:extLst>
          </p:cNvPr>
          <p:cNvSpPr/>
          <p:nvPr/>
        </p:nvSpPr>
        <p:spPr>
          <a:xfrm>
            <a:off x="5330952" y="4954159"/>
            <a:ext cx="6537960" cy="11357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400" dirty="0"/>
              <a:t>Task </a:t>
            </a:r>
            <a:r>
              <a:rPr lang="en-IN" sz="2400" i="1" dirty="0"/>
              <a:t>T </a:t>
            </a:r>
            <a:r>
              <a:rPr lang="en-IN" sz="2400" dirty="0">
                <a:solidFill>
                  <a:srgbClr val="C00000"/>
                </a:solidFill>
              </a:rPr>
              <a:t>acquires</a:t>
            </a:r>
            <a:r>
              <a:rPr lang="en-IN" sz="2400" dirty="0"/>
              <a:t> resource </a:t>
            </a:r>
            <a:r>
              <a:rPr lang="en-IN" sz="2400" i="1" dirty="0"/>
              <a:t>R. </a:t>
            </a:r>
            <a:r>
              <a:rPr lang="en-IN" sz="2400" dirty="0"/>
              <a:t>It gets subsequently </a:t>
            </a:r>
            <a:r>
              <a:rPr lang="en-IN" sz="2400" dirty="0">
                <a:solidFill>
                  <a:srgbClr val="FF0000"/>
                </a:solidFill>
              </a:rPr>
              <a:t>blocked</a:t>
            </a:r>
            <a:r>
              <a:rPr lang="en-IN" sz="2400" dirty="0"/>
              <a:t> when it tries to acquire another resource. This can happen in the PIP protocol. </a:t>
            </a:r>
          </a:p>
        </p:txBody>
      </p:sp>
    </p:spTree>
    <p:extLst>
      <p:ext uri="{BB962C8B-B14F-4D97-AF65-F5344CB8AC3E}">
        <p14:creationId xmlns:p14="http://schemas.microsoft.com/office/powerpoint/2010/main" val="3794628727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F0BF8-7E5A-A218-1EC5-A83366B25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Some simple relationships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5595EC-4DDF-C9E6-88BF-10EB56ADB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FA087-D12F-AF65-DC10-E6D865822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158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CE950A-4058-A5F6-B8DD-B0611CB5C7A7}"/>
              </a:ext>
            </a:extLst>
          </p:cNvPr>
          <p:cNvSpPr/>
          <p:nvPr/>
        </p:nvSpPr>
        <p:spPr>
          <a:xfrm>
            <a:off x="768096" y="1818704"/>
            <a:ext cx="4672584" cy="7964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No second blocking </a:t>
            </a:r>
            <a:r>
              <a:rPr lang="en-IN" sz="2000" dirty="0">
                <a:sym typeface="Wingdings" panose="05000000000000000000" pitchFamily="2" charset="2"/>
              </a:rPr>
              <a:t> No chain blocking</a:t>
            </a:r>
            <a:endParaRPr lang="en-I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1034F13-4FA2-55BD-FD96-41DC5A494F2E}"/>
                  </a:ext>
                </a:extLst>
              </p:cNvPr>
              <p:cNvSpPr/>
              <p:nvPr/>
            </p:nvSpPr>
            <p:spPr>
              <a:xfrm>
                <a:off x="5815584" y="1818704"/>
                <a:ext cx="6281928" cy="152800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  <a:p>
                <a:r>
                  <a:rPr lang="en-IN" sz="2400" dirty="0"/>
                  <a:t>In any pattern of this type, T</a:t>
                </a:r>
                <a:r>
                  <a:rPr lang="en-IN" sz="2400" baseline="-25000" dirty="0"/>
                  <a:t>2</a:t>
                </a:r>
                <a:r>
                  <a:rPr lang="en-IN" sz="2400" dirty="0"/>
                  <a:t> suffers from second blocking. If this is not possible, then </a:t>
                </a:r>
                <a:r>
                  <a:rPr lang="en-IN" sz="2400" dirty="0">
                    <a:solidFill>
                      <a:srgbClr val="C00000"/>
                    </a:solidFill>
                  </a:rPr>
                  <a:t>chain blocking</a:t>
                </a:r>
                <a:r>
                  <a:rPr lang="en-IN" sz="2400" dirty="0"/>
                  <a:t> is not possible.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1034F13-4FA2-55BD-FD96-41DC5A494F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584" y="1818704"/>
                <a:ext cx="6281928" cy="1528000"/>
              </a:xfrm>
              <a:prstGeom prst="rect">
                <a:avLst/>
              </a:prstGeom>
              <a:blipFill>
                <a:blip r:embed="rId3"/>
                <a:stretch>
                  <a:fillRect l="-1355" r="-1065" b="-94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2F2D8F-192D-4BFF-C6DF-1105BD1BE17E}"/>
              </a:ext>
            </a:extLst>
          </p:cNvPr>
          <p:cNvSpPr/>
          <p:nvPr/>
        </p:nvSpPr>
        <p:spPr>
          <a:xfrm>
            <a:off x="768096" y="3828575"/>
            <a:ext cx="4672584" cy="7964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No chain blocking </a:t>
            </a:r>
            <a:r>
              <a:rPr lang="en-IN" sz="2000" dirty="0">
                <a:sym typeface="Wingdings" panose="05000000000000000000" pitchFamily="2" charset="2"/>
              </a:rPr>
              <a:t> No deadlocks</a:t>
            </a:r>
            <a:endParaRPr lang="en-I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03D1FB0-63CD-FACE-2B9A-C3E9C37972C8}"/>
                  </a:ext>
                </a:extLst>
              </p:cNvPr>
              <p:cNvSpPr/>
              <p:nvPr/>
            </p:nvSpPr>
            <p:spPr>
              <a:xfrm>
                <a:off x="5815584" y="3861055"/>
                <a:ext cx="6281928" cy="152800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  <a:p>
                <a:r>
                  <a:rPr lang="en-IN" sz="2400" dirty="0"/>
                  <a:t>This pattern is needed for a </a:t>
                </a:r>
                <a:r>
                  <a:rPr lang="en-IN" sz="2400" dirty="0">
                    <a:solidFill>
                      <a:srgbClr val="00B050"/>
                    </a:solidFill>
                  </a:rPr>
                  <a:t>deadlock</a:t>
                </a:r>
                <a:r>
                  <a:rPr lang="en-IN" sz="2400" dirty="0"/>
                  <a:t>. T</a:t>
                </a:r>
                <a:r>
                  <a:rPr lang="en-IN" sz="2400" baseline="-25000" dirty="0"/>
                  <a:t>3</a:t>
                </a:r>
                <a:r>
                  <a:rPr lang="en-IN" sz="2400" dirty="0"/>
                  <a:t> could be the same as T</a:t>
                </a:r>
                <a:r>
                  <a:rPr lang="en-IN" sz="2400" baseline="-25000" dirty="0"/>
                  <a:t>1</a:t>
                </a:r>
                <a:r>
                  <a:rPr lang="en-IN" sz="2400" dirty="0"/>
                  <a:t>. If this </a:t>
                </a:r>
                <a:r>
                  <a:rPr lang="en-IN" sz="2400" dirty="0">
                    <a:solidFill>
                      <a:srgbClr val="C00000"/>
                    </a:solidFill>
                  </a:rPr>
                  <a:t>pattern</a:t>
                </a:r>
                <a:r>
                  <a:rPr lang="en-IN" sz="2400" dirty="0"/>
                  <a:t> is prevented, there will be no </a:t>
                </a:r>
                <a:r>
                  <a:rPr lang="en-IN" sz="2400" dirty="0">
                    <a:solidFill>
                      <a:srgbClr val="FF0000"/>
                    </a:solidFill>
                  </a:rPr>
                  <a:t>deadlocks</a:t>
                </a:r>
                <a:r>
                  <a:rPr lang="en-IN" sz="2400" dirty="0"/>
                  <a:t>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03D1FB0-63CD-FACE-2B9A-C3E9C37972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584" y="3861055"/>
                <a:ext cx="6281928" cy="1528000"/>
              </a:xfrm>
              <a:prstGeom prst="rect">
                <a:avLst/>
              </a:prstGeom>
              <a:blipFill>
                <a:blip r:embed="rId4"/>
                <a:stretch>
                  <a:fillRect l="-1355" r="-2323" b="-94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77784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66D61-4B52-071C-BFF5-1E7E90149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Highest Locker Protocol (HLP)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A75EB-F0DD-5DED-62F5-33506450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6259"/>
            <a:ext cx="10515600" cy="2670613"/>
          </a:xfrm>
        </p:spPr>
        <p:txBody>
          <a:bodyPr>
            <a:normAutofit/>
          </a:bodyPr>
          <a:lstStyle/>
          <a:p>
            <a:r>
              <a:rPr lang="en-IN" dirty="0"/>
              <a:t>Let us assume some </a:t>
            </a:r>
            <a:r>
              <a:rPr lang="en-IN" dirty="0">
                <a:solidFill>
                  <a:srgbClr val="00B050"/>
                </a:solidFill>
              </a:rPr>
              <a:t>facts</a:t>
            </a:r>
            <a:r>
              <a:rPr lang="en-IN" dirty="0"/>
              <a:t> are known </a:t>
            </a:r>
            <a:r>
              <a:rPr lang="en-IN" dirty="0">
                <a:solidFill>
                  <a:srgbClr val="FF0000"/>
                </a:solidFill>
              </a:rPr>
              <a:t>a priori</a:t>
            </a:r>
          </a:p>
          <a:p>
            <a:pPr lvl="1"/>
            <a:r>
              <a:rPr lang="en-IN" dirty="0"/>
              <a:t>Let ceil(</a:t>
            </a:r>
            <a:r>
              <a:rPr lang="en-IN" dirty="0">
                <a:solidFill>
                  <a:srgbClr val="C00000"/>
                </a:solidFill>
              </a:rPr>
              <a:t>resource</a:t>
            </a:r>
            <a:r>
              <a:rPr lang="en-IN" dirty="0"/>
              <a:t>) be the </a:t>
            </a:r>
            <a:r>
              <a:rPr lang="en-IN" dirty="0">
                <a:solidFill>
                  <a:srgbClr val="0070C0"/>
                </a:solidFill>
              </a:rPr>
              <a:t>priority</a:t>
            </a:r>
            <a:r>
              <a:rPr lang="en-IN" dirty="0"/>
              <a:t> of the highest-priority task that can possibly </a:t>
            </a:r>
            <a:r>
              <a:rPr lang="en-IN" dirty="0">
                <a:solidFill>
                  <a:srgbClr val="FF0000"/>
                </a:solidFill>
              </a:rPr>
              <a:t>acquire</a:t>
            </a:r>
            <a:r>
              <a:rPr lang="en-IN" dirty="0"/>
              <a:t> the resource. Perhaps sometime in the future. </a:t>
            </a:r>
          </a:p>
          <a:p>
            <a:pPr lvl="1"/>
            <a:r>
              <a:rPr lang="en-IN" dirty="0"/>
              <a:t>Once a task </a:t>
            </a:r>
            <a:r>
              <a:rPr lang="en-IN" dirty="0">
                <a:solidFill>
                  <a:srgbClr val="7030A0"/>
                </a:solidFill>
              </a:rPr>
              <a:t>acquires</a:t>
            </a:r>
            <a:r>
              <a:rPr lang="en-IN" dirty="0"/>
              <a:t> a resource, raise its </a:t>
            </a:r>
            <a:r>
              <a:rPr lang="en-IN" dirty="0">
                <a:solidFill>
                  <a:srgbClr val="00B050"/>
                </a:solidFill>
              </a:rPr>
              <a:t>priority</a:t>
            </a:r>
            <a:r>
              <a:rPr lang="en-IN" dirty="0"/>
              <a:t> to </a:t>
            </a:r>
            <a:r>
              <a:rPr lang="en-IN" dirty="0">
                <a:solidFill>
                  <a:srgbClr val="C00000"/>
                </a:solidFill>
              </a:rPr>
              <a:t>ceil(resource) </a:t>
            </a:r>
            <a:r>
              <a:rPr lang="en-IN" dirty="0"/>
              <a:t>+ 1</a:t>
            </a:r>
            <a:br>
              <a:rPr lang="en-IN" dirty="0"/>
            </a:br>
            <a:r>
              <a:rPr lang="en-IN" dirty="0"/>
              <a:t>if the current priority is less than this value. Then </a:t>
            </a:r>
            <a:r>
              <a:rPr lang="en-IN" dirty="0">
                <a:solidFill>
                  <a:srgbClr val="FF0000"/>
                </a:solidFill>
              </a:rPr>
              <a:t>revert</a:t>
            </a:r>
            <a:r>
              <a:rPr lang="en-IN" dirty="0"/>
              <a:t> on a release.</a:t>
            </a:r>
          </a:p>
          <a:p>
            <a:r>
              <a:rPr lang="en-IN" dirty="0"/>
              <a:t>The priority may become too high.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555CA-DABF-AEF5-72F7-9EA235302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91D65D-6549-B259-C6D0-DA0BAC192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159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D1CA56F-4746-C3BE-1E61-C214C99D0BE3}"/>
              </a:ext>
            </a:extLst>
          </p:cNvPr>
          <p:cNvSpPr/>
          <p:nvPr/>
        </p:nvSpPr>
        <p:spPr>
          <a:xfrm>
            <a:off x="1571625" y="4562559"/>
            <a:ext cx="9391650" cy="1230028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EB5A07-0DF3-EBE7-4D64-5D12A3DE7B0C}"/>
              </a:ext>
            </a:extLst>
          </p:cNvPr>
          <p:cNvSpPr txBox="1"/>
          <p:nvPr/>
        </p:nvSpPr>
        <p:spPr>
          <a:xfrm>
            <a:off x="2396125" y="4728892"/>
            <a:ext cx="414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Solves, almost all our problems.</a:t>
            </a:r>
          </a:p>
        </p:txBody>
      </p:sp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CC9F63A5-2D9F-0B1A-7266-8FBCA5A1C9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18" y="5424444"/>
            <a:ext cx="654636" cy="209484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12F4AD7-3F24-76FF-C73A-BB2EF3DE71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484" y="4724891"/>
            <a:ext cx="542703" cy="5408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764494-35C2-7B05-5C94-523AA086A199}"/>
              </a:ext>
            </a:extLst>
          </p:cNvPr>
          <p:cNvSpPr txBox="1"/>
          <p:nvPr/>
        </p:nvSpPr>
        <p:spPr>
          <a:xfrm>
            <a:off x="2396125" y="5276128"/>
            <a:ext cx="7982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/>
              <a:t>Quite unfair for </a:t>
            </a:r>
            <a:r>
              <a:rPr lang="en-IN" sz="2400">
                <a:solidFill>
                  <a:srgbClr val="7030A0"/>
                </a:solidFill>
              </a:rPr>
              <a:t>intermediate</a:t>
            </a:r>
            <a:r>
              <a:rPr lang="en-IN" sz="2400"/>
              <a:t> priority tasks that can’t </a:t>
            </a:r>
            <a:r>
              <a:rPr lang="en-IN" sz="2400">
                <a:solidFill>
                  <a:srgbClr val="FF0000"/>
                </a:solidFill>
              </a:rPr>
              <a:t>run</a:t>
            </a:r>
            <a:r>
              <a:rPr lang="en-IN" sz="2400"/>
              <a:t> now.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ADEA91-4047-A67F-B675-EEDC763E6D58}"/>
              </a:ext>
            </a:extLst>
          </p:cNvPr>
          <p:cNvSpPr/>
          <p:nvPr/>
        </p:nvSpPr>
        <p:spPr>
          <a:xfrm>
            <a:off x="10299513" y="5348057"/>
            <a:ext cx="1761423" cy="5301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Inheritance blocking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5D2C897-DF7F-2062-1917-67B85F5EE65A}"/>
              </a:ext>
            </a:extLst>
          </p:cNvPr>
          <p:cNvSpPr/>
          <p:nvPr/>
        </p:nvSpPr>
        <p:spPr>
          <a:xfrm>
            <a:off x="8988552" y="457200"/>
            <a:ext cx="3072384" cy="804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For Uniprocessors</a:t>
            </a:r>
          </a:p>
        </p:txBody>
      </p:sp>
    </p:spTree>
    <p:extLst>
      <p:ext uri="{BB962C8B-B14F-4D97-AF65-F5344CB8AC3E}">
        <p14:creationId xmlns:p14="http://schemas.microsoft.com/office/powerpoint/2010/main" val="1187700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4300A-279D-6E8F-58AC-ECC06DFB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28" y="56885"/>
            <a:ext cx="10515600" cy="1325563"/>
          </a:xfrm>
        </p:spPr>
        <p:txBody>
          <a:bodyPr/>
          <a:lstStyle/>
          <a:p>
            <a:r>
              <a:rPr lang="en-US" err="1"/>
              <a:t>Livelocks</a:t>
            </a:r>
            <a:r>
              <a:rPr lang="en-US"/>
              <a:t>, Deadlocks, and Starvation	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89885-5324-9407-851A-084166B63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64859F-5090-9C7A-244A-4DCD6796F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E013E2F-F6F4-796A-D1EC-722DA2BEA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7316131"/>
              </p:ext>
            </p:extLst>
          </p:nvPr>
        </p:nvGraphicFramePr>
        <p:xfrm>
          <a:off x="1255531" y="1382448"/>
          <a:ext cx="10098269" cy="4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5344355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86EE1-2DC6-4CF1-37BC-8BC517204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Terminology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574A18-B5C3-B631-E241-B9BE87FD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E7B104-71E5-8018-C66B-9D8A82174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160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D95D130-CE11-6F60-2E67-6C4543A39F6F}"/>
              </a:ext>
            </a:extLst>
          </p:cNvPr>
          <p:cNvSpPr/>
          <p:nvPr/>
        </p:nvSpPr>
        <p:spPr>
          <a:xfrm>
            <a:off x="2560320" y="2386584"/>
            <a:ext cx="2624328" cy="5394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 err="1"/>
              <a:t>pri</a:t>
            </a:r>
            <a:r>
              <a:rPr lang="en-IN" sz="2400" baseline="-25000" dirty="0" err="1"/>
              <a:t>c</a:t>
            </a:r>
            <a:r>
              <a:rPr lang="en-IN" sz="2400" baseline="-25000" dirty="0"/>
              <a:t> </a:t>
            </a:r>
            <a:r>
              <a:rPr lang="en-IN" sz="2400" dirty="0"/>
              <a:t>(T</a:t>
            </a:r>
            <a:r>
              <a:rPr lang="en-IN" sz="2400" baseline="-25000" dirty="0"/>
              <a:t>1</a:t>
            </a:r>
            <a:r>
              <a:rPr lang="en-IN" sz="2400" dirty="0"/>
              <a:t>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F3A1496-B032-84E2-BDDA-8E92F16D6C78}"/>
              </a:ext>
            </a:extLst>
          </p:cNvPr>
          <p:cNvSpPr/>
          <p:nvPr/>
        </p:nvSpPr>
        <p:spPr>
          <a:xfrm>
            <a:off x="2560320" y="3347656"/>
            <a:ext cx="2624328" cy="5394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 err="1"/>
              <a:t>pri</a:t>
            </a:r>
            <a:r>
              <a:rPr lang="en-IN" sz="2400" baseline="-25000" dirty="0" err="1"/>
              <a:t>o</a:t>
            </a:r>
            <a:r>
              <a:rPr lang="en-IN" sz="2400" baseline="-25000" dirty="0"/>
              <a:t> </a:t>
            </a:r>
            <a:r>
              <a:rPr lang="en-IN" sz="2400" dirty="0"/>
              <a:t>(T</a:t>
            </a:r>
            <a:r>
              <a:rPr lang="en-IN" sz="2400" baseline="-25000" dirty="0"/>
              <a:t>1</a:t>
            </a:r>
            <a:r>
              <a:rPr lang="en-IN" sz="2400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DAD794-D355-AF10-487E-81A9E4191701}"/>
              </a:ext>
            </a:extLst>
          </p:cNvPr>
          <p:cNvSpPr txBox="1"/>
          <p:nvPr/>
        </p:nvSpPr>
        <p:spPr>
          <a:xfrm>
            <a:off x="5925312" y="2425499"/>
            <a:ext cx="3354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The </a:t>
            </a:r>
            <a:r>
              <a:rPr lang="en-IN" sz="2400" dirty="0">
                <a:solidFill>
                  <a:srgbClr val="0070C0"/>
                </a:solidFill>
              </a:rPr>
              <a:t>current</a:t>
            </a:r>
            <a:r>
              <a:rPr lang="en-IN" sz="2400" dirty="0"/>
              <a:t> priority of T</a:t>
            </a:r>
            <a:r>
              <a:rPr lang="en-IN" sz="2400" baseline="-25000" dirty="0"/>
              <a:t>1</a:t>
            </a:r>
            <a:r>
              <a:rPr lang="en-IN" sz="24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8432BA-2225-5C39-B860-91B8C39243D5}"/>
              </a:ext>
            </a:extLst>
          </p:cNvPr>
          <p:cNvSpPr txBox="1"/>
          <p:nvPr/>
        </p:nvSpPr>
        <p:spPr>
          <a:xfrm>
            <a:off x="5925312" y="3347656"/>
            <a:ext cx="3371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The </a:t>
            </a:r>
            <a:r>
              <a:rPr lang="en-IN" sz="2400" dirty="0">
                <a:solidFill>
                  <a:srgbClr val="FF0000"/>
                </a:solidFill>
              </a:rPr>
              <a:t>original</a:t>
            </a:r>
            <a:r>
              <a:rPr lang="en-IN" sz="2400" dirty="0"/>
              <a:t> priority of T</a:t>
            </a:r>
            <a:r>
              <a:rPr lang="en-IN" sz="2400" baseline="-25000" dirty="0"/>
              <a:t>1</a:t>
            </a:r>
            <a:r>
              <a:rPr lang="en-IN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870056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126D5-24E5-F2AE-213E-01EEF05CD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No Blocking in the HLP Protocol (while acquiring a resource)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072273-66CE-CB5D-7455-DCBA38D19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B4379A-17BA-407E-9B0D-FF59725E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161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1014DBB-34AE-F8F4-C916-07ADF6DA2F4D}"/>
              </a:ext>
            </a:extLst>
          </p:cNvPr>
          <p:cNvSpPr/>
          <p:nvPr/>
        </p:nvSpPr>
        <p:spPr>
          <a:xfrm>
            <a:off x="374904" y="2029968"/>
            <a:ext cx="2112264" cy="5943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Assume: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359F466-220E-7BF3-427E-EABC6479C90B}"/>
              </a:ext>
            </a:extLst>
          </p:cNvPr>
          <p:cNvCxnSpPr/>
          <p:nvPr/>
        </p:nvCxnSpPr>
        <p:spPr>
          <a:xfrm>
            <a:off x="3383280" y="2423160"/>
            <a:ext cx="715975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AFB0B2-8B04-18E5-6B64-8F1E432F9EC3}"/>
              </a:ext>
            </a:extLst>
          </p:cNvPr>
          <p:cNvCxnSpPr/>
          <p:nvPr/>
        </p:nvCxnSpPr>
        <p:spPr>
          <a:xfrm>
            <a:off x="8199120" y="2107692"/>
            <a:ext cx="0" cy="63093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C66B769-1450-653E-0101-64C7A90BF5DB}"/>
              </a:ext>
            </a:extLst>
          </p:cNvPr>
          <p:cNvSpPr txBox="1"/>
          <p:nvPr/>
        </p:nvSpPr>
        <p:spPr>
          <a:xfrm>
            <a:off x="7946136" y="1617589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err="1"/>
              <a:t>t</a:t>
            </a:r>
            <a:r>
              <a:rPr lang="en-IN" sz="2400" baseline="-25000" dirty="0" err="1"/>
              <a:t>block</a:t>
            </a:r>
            <a:endParaRPr lang="en-IN" sz="24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781A345-502D-5D3D-3E1E-A9E453AF51E4}"/>
              </a:ext>
            </a:extLst>
          </p:cNvPr>
          <p:cNvSpPr/>
          <p:nvPr/>
        </p:nvSpPr>
        <p:spPr>
          <a:xfrm>
            <a:off x="6419088" y="2853429"/>
            <a:ext cx="2191512" cy="630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T</a:t>
            </a:r>
            <a:r>
              <a:rPr lang="en-IN" sz="2000" baseline="-25000" dirty="0"/>
              <a:t>1</a:t>
            </a:r>
            <a:r>
              <a:rPr lang="en-IN" sz="2000" dirty="0"/>
              <a:t> gets blocked while accessing 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582AC8-901C-71D8-FFB7-FE06E28C7C9F}"/>
              </a:ext>
            </a:extLst>
          </p:cNvPr>
          <p:cNvSpPr txBox="1"/>
          <p:nvPr/>
        </p:nvSpPr>
        <p:spPr>
          <a:xfrm>
            <a:off x="8878824" y="3054096"/>
            <a:ext cx="223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chemeClr val="accent1"/>
                </a:solidFill>
                <a:latin typeface="Comic Sans MS" panose="030F0702030302020204" pitchFamily="66" charset="0"/>
              </a:rPr>
              <a:t>First such instance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2A982AA-824B-85A0-1B27-53C4B7CA6CED}"/>
              </a:ext>
            </a:extLst>
          </p:cNvPr>
          <p:cNvCxnSpPr/>
          <p:nvPr/>
        </p:nvCxnSpPr>
        <p:spPr>
          <a:xfrm>
            <a:off x="5827776" y="2107692"/>
            <a:ext cx="0" cy="63093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075416A-AB5E-7F08-DEAD-BCFB060CE13B}"/>
              </a:ext>
            </a:extLst>
          </p:cNvPr>
          <p:cNvSpPr/>
          <p:nvPr/>
        </p:nvSpPr>
        <p:spPr>
          <a:xfrm>
            <a:off x="4288535" y="2800350"/>
            <a:ext cx="1673349" cy="489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T</a:t>
            </a:r>
            <a:r>
              <a:rPr lang="en-IN" sz="2000" baseline="-25000" dirty="0"/>
              <a:t>2</a:t>
            </a:r>
            <a:r>
              <a:rPr lang="en-IN" sz="2000" dirty="0"/>
              <a:t> acquired 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879904-0475-8334-4851-4A5A3AC8DF60}"/>
              </a:ext>
            </a:extLst>
          </p:cNvPr>
          <p:cNvSpPr txBox="1"/>
          <p:nvPr/>
        </p:nvSpPr>
        <p:spPr>
          <a:xfrm>
            <a:off x="5652469" y="168446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t</a:t>
            </a:r>
            <a:r>
              <a:rPr lang="en-IN" sz="2400" baseline="-25000" dirty="0"/>
              <a:t>0	</a:t>
            </a:r>
            <a:endParaRPr lang="en-IN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AEE725-6312-1154-6CA5-ABA259CED7FF}"/>
              </a:ext>
            </a:extLst>
          </p:cNvPr>
          <p:cNvSpPr/>
          <p:nvPr/>
        </p:nvSpPr>
        <p:spPr>
          <a:xfrm>
            <a:off x="685799" y="4128925"/>
            <a:ext cx="3602736" cy="5216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What was the status of T</a:t>
            </a:r>
            <a:r>
              <a:rPr lang="en-IN" sz="2000" baseline="-25000" dirty="0"/>
              <a:t>1</a:t>
            </a:r>
            <a:r>
              <a:rPr lang="en-IN" sz="2000" dirty="0"/>
              <a:t> at t</a:t>
            </a:r>
            <a:r>
              <a:rPr lang="en-IN" sz="2000" baseline="-25000" dirty="0"/>
              <a:t>0</a:t>
            </a:r>
            <a:r>
              <a:rPr lang="en-IN" sz="2000" dirty="0"/>
              <a:t>?</a:t>
            </a: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54F86D0-8162-EA0B-8CE0-8336F18389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3" y="4128925"/>
            <a:ext cx="521661" cy="52166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60BFACF-BB55-8143-5E88-CDFCAC0C8C68}"/>
              </a:ext>
            </a:extLst>
          </p:cNvPr>
          <p:cNvSpPr txBox="1"/>
          <p:nvPr/>
        </p:nvSpPr>
        <p:spPr>
          <a:xfrm>
            <a:off x="838200" y="5062565"/>
            <a:ext cx="2788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/>
              <a:t>Case I</a:t>
            </a:r>
            <a:r>
              <a:rPr lang="en-IN" sz="2000" dirty="0"/>
              <a:t>: T</a:t>
            </a:r>
            <a:r>
              <a:rPr lang="en-IN" sz="2000" baseline="-25000" dirty="0"/>
              <a:t>1 </a:t>
            </a:r>
            <a:r>
              <a:rPr lang="en-IN" sz="2000" dirty="0"/>
              <a:t>had not started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D1E1675F-ACB5-BBC1-8B9A-45FF84F50E50}"/>
                  </a:ext>
                </a:extLst>
              </p:cNvPr>
              <p:cNvSpPr/>
              <p:nvPr/>
            </p:nvSpPr>
            <p:spPr>
              <a:xfrm>
                <a:off x="5170929" y="4995315"/>
                <a:ext cx="4270248" cy="630929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𝑝𝑟</m:t>
                      </m:r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𝑐𝑒𝑖𝑙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𝑝𝑟</m:t>
                      </m:r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sz="2000" dirty="0" err="1"/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D1E1675F-ACB5-BBC1-8B9A-45FF84F50E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929" y="4995315"/>
                <a:ext cx="4270248" cy="63092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F9F24EFE-D5A2-53B0-3C12-6C48D8FB5BBB}"/>
              </a:ext>
            </a:extLst>
          </p:cNvPr>
          <p:cNvSpPr txBox="1"/>
          <p:nvPr/>
        </p:nvSpPr>
        <p:spPr>
          <a:xfrm>
            <a:off x="4887477" y="5685406"/>
            <a:ext cx="6847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T</a:t>
            </a:r>
            <a:r>
              <a:rPr lang="en-IN" baseline="-25000" dirty="0"/>
              <a:t>2</a:t>
            </a:r>
            <a:r>
              <a:rPr lang="en-IN" dirty="0"/>
              <a:t> will not block (by assumption) and T</a:t>
            </a:r>
            <a:r>
              <a:rPr lang="en-IN" baseline="-25000" dirty="0"/>
              <a:t>1</a:t>
            </a:r>
            <a:r>
              <a:rPr lang="en-IN" dirty="0"/>
              <a:t> will never get a chance to run.</a:t>
            </a:r>
            <a:br>
              <a:rPr lang="en-IN" dirty="0"/>
            </a:br>
            <a:r>
              <a:rPr lang="en-IN" dirty="0"/>
              <a:t>How did T</a:t>
            </a:r>
            <a:r>
              <a:rPr lang="en-IN" baseline="-25000" dirty="0"/>
              <a:t>1</a:t>
            </a:r>
            <a:r>
              <a:rPr lang="en-IN" dirty="0"/>
              <a:t> block then? </a:t>
            </a:r>
          </a:p>
        </p:txBody>
      </p:sp>
    </p:spTree>
    <p:extLst>
      <p:ext uri="{BB962C8B-B14F-4D97-AF65-F5344CB8AC3E}">
        <p14:creationId xmlns:p14="http://schemas.microsoft.com/office/powerpoint/2010/main" val="2579477959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D3B9-5D61-EFE5-E50F-768C47CBF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Contd</a:t>
            </a:r>
            <a:r>
              <a:rPr lang="en-IN" dirty="0"/>
              <a:t> 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100B3C-BAA3-DF15-ADDF-52379C4AE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C86997-8B84-AB22-3938-17BA8A0F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57C057-C560-A8E3-9075-E408F163E639}"/>
              </a:ext>
            </a:extLst>
          </p:cNvPr>
          <p:cNvSpPr txBox="1"/>
          <p:nvPr/>
        </p:nvSpPr>
        <p:spPr>
          <a:xfrm>
            <a:off x="838200" y="1690688"/>
            <a:ext cx="2444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/>
              <a:t>Case II</a:t>
            </a:r>
            <a:r>
              <a:rPr lang="en-IN" sz="2000" dirty="0"/>
              <a:t>: T</a:t>
            </a:r>
            <a:r>
              <a:rPr lang="en-IN" sz="2000" baseline="-25000" dirty="0"/>
              <a:t>1 </a:t>
            </a:r>
            <a:r>
              <a:rPr lang="en-IN" sz="2000" dirty="0"/>
              <a:t>had started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D79D2D08-AD34-435F-1902-81F89D034254}"/>
                  </a:ext>
                </a:extLst>
              </p:cNvPr>
              <p:cNvSpPr/>
              <p:nvPr/>
            </p:nvSpPr>
            <p:spPr>
              <a:xfrm>
                <a:off x="2976369" y="2178963"/>
                <a:ext cx="4270248" cy="630929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𝐴𝑡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𝑝𝑟</m:t>
                      </m:r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𝑝𝑟</m:t>
                      </m:r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sz="2000" dirty="0" err="1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D79D2D08-AD34-435F-1902-81F89D0342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369" y="2178963"/>
                <a:ext cx="4270248" cy="6309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299F1E8-B5D5-A9ED-AE2B-0C8AAE40F048}"/>
              </a:ext>
            </a:extLst>
          </p:cNvPr>
          <p:cNvSpPr txBox="1"/>
          <p:nvPr/>
        </p:nvSpPr>
        <p:spPr>
          <a:xfrm>
            <a:off x="2875785" y="3416361"/>
            <a:ext cx="68475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T</a:t>
            </a:r>
            <a:r>
              <a:rPr lang="en-IN" sz="2000" baseline="-25000" dirty="0"/>
              <a:t>2</a:t>
            </a:r>
            <a:r>
              <a:rPr lang="en-IN" sz="2000" dirty="0"/>
              <a:t> could not have been </a:t>
            </a:r>
            <a:r>
              <a:rPr lang="en-IN" sz="2000" dirty="0">
                <a:solidFill>
                  <a:srgbClr val="C00000"/>
                </a:solidFill>
              </a:rPr>
              <a:t>blocked</a:t>
            </a:r>
            <a:r>
              <a:rPr lang="en-IN" sz="2000" dirty="0"/>
              <a:t> before </a:t>
            </a:r>
            <a:r>
              <a:rPr lang="en-IN" sz="2000" dirty="0" err="1"/>
              <a:t>t</a:t>
            </a:r>
            <a:r>
              <a:rPr lang="en-IN" sz="2000" baseline="-25000" dirty="0" err="1"/>
              <a:t>block</a:t>
            </a:r>
            <a:endParaRPr lang="en-IN" sz="2000" baseline="-25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This is only possible if some </a:t>
            </a:r>
            <a:r>
              <a:rPr lang="en-IN" sz="2000" dirty="0">
                <a:solidFill>
                  <a:srgbClr val="FF0000"/>
                </a:solidFill>
              </a:rPr>
              <a:t>high-priority </a:t>
            </a:r>
            <a:r>
              <a:rPr lang="en-IN" sz="2000" dirty="0"/>
              <a:t>task pre-empted T</a:t>
            </a:r>
            <a:r>
              <a:rPr lang="en-IN" sz="2000" baseline="-25000" dirty="0"/>
              <a:t>2 </a:t>
            </a:r>
            <a:br>
              <a:rPr lang="en-IN" sz="2000" dirty="0"/>
            </a:br>
            <a:r>
              <a:rPr lang="en-IN" sz="2000" dirty="0"/>
              <a:t>Then blocked on some resource that T</a:t>
            </a:r>
            <a:r>
              <a:rPr lang="en-IN" sz="2000" baseline="-25000" dirty="0"/>
              <a:t>1</a:t>
            </a:r>
            <a:r>
              <a:rPr lang="en-IN" sz="2000" dirty="0"/>
              <a:t> had acquired.</a:t>
            </a:r>
            <a:br>
              <a:rPr lang="en-IN" sz="2000" dirty="0"/>
            </a:br>
            <a:r>
              <a:rPr lang="en-IN" sz="2000" dirty="0">
                <a:solidFill>
                  <a:srgbClr val="7030A0"/>
                </a:solidFill>
              </a:rPr>
              <a:t>Raised</a:t>
            </a:r>
            <a:r>
              <a:rPr lang="en-IN" sz="2000" dirty="0"/>
              <a:t> the priority of T</a:t>
            </a:r>
            <a:r>
              <a:rPr lang="en-IN" sz="2000" baseline="-25000" dirty="0"/>
              <a:t>1</a:t>
            </a:r>
            <a:r>
              <a:rPr lang="en-IN" sz="2000" dirty="0"/>
              <a:t> via priority inheritance</a:t>
            </a:r>
            <a:endParaRPr lang="en-IN" sz="2000" baseline="-25000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9AC205D-60E4-BAD8-B809-C9DA0B819C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889" y="4779140"/>
            <a:ext cx="508410" cy="5084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057EEA-D781-03FE-18A5-3703F2319951}"/>
              </a:ext>
            </a:extLst>
          </p:cNvPr>
          <p:cNvSpPr txBox="1"/>
          <p:nvPr/>
        </p:nvSpPr>
        <p:spPr>
          <a:xfrm>
            <a:off x="4160520" y="4833290"/>
            <a:ext cx="464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>
                <a:solidFill>
                  <a:srgbClr val="FF0000"/>
                </a:solidFill>
              </a:rPr>
              <a:t>Not possible</a:t>
            </a:r>
            <a:r>
              <a:rPr lang="en-IN" sz="2000" dirty="0"/>
              <a:t>: no task can </a:t>
            </a:r>
            <a:r>
              <a:rPr lang="en-IN" sz="2000" dirty="0">
                <a:solidFill>
                  <a:srgbClr val="C00000"/>
                </a:solidFill>
              </a:rPr>
              <a:t>block</a:t>
            </a:r>
            <a:r>
              <a:rPr lang="en-IN" sz="2000" dirty="0"/>
              <a:t> before </a:t>
            </a:r>
            <a:r>
              <a:rPr lang="en-IN" sz="2000" dirty="0" err="1"/>
              <a:t>t</a:t>
            </a:r>
            <a:r>
              <a:rPr lang="en-IN" sz="2000" baseline="-25000" dirty="0" err="1"/>
              <a:t>block</a:t>
            </a:r>
            <a:endParaRPr lang="en-IN" sz="2000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9B3C18-FDCD-333B-5AD8-76FD289CECD0}"/>
              </a:ext>
            </a:extLst>
          </p:cNvPr>
          <p:cNvSpPr txBox="1"/>
          <p:nvPr/>
        </p:nvSpPr>
        <p:spPr>
          <a:xfrm>
            <a:off x="1453896" y="5631917"/>
            <a:ext cx="102220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400" dirty="0"/>
              <a:t>In HLP: No blocking </a:t>
            </a:r>
            <a:r>
              <a:rPr lang="en-IN" sz="2400" dirty="0">
                <a:sym typeface="Wingdings" panose="05000000000000000000" pitchFamily="2" charset="2"/>
              </a:rPr>
              <a:t> No second blocking  No chain blocking  No deadlocks</a:t>
            </a:r>
            <a:endParaRPr lang="en-IN" sz="2400" dirty="0"/>
          </a:p>
        </p:txBody>
      </p:sp>
      <p:pic>
        <p:nvPicPr>
          <p:cNvPr id="12" name="Picture 11" descr="A picture containing airplane&#10;&#10;Description automatically generated">
            <a:extLst>
              <a:ext uri="{FF2B5EF4-FFF2-40B4-BE49-F238E27FC236}">
                <a16:creationId xmlns:a16="http://schemas.microsoft.com/office/drawing/2014/main" id="{BD1C66B4-9AB8-4D64-FBBD-055CB8D128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6936">
            <a:off x="461309" y="5465805"/>
            <a:ext cx="946308" cy="94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2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C221D-6A23-B922-A784-056A1757B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Priority Ceiling Protocol (PCP)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0A77-4488-D3C8-A76E-BC9A06635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469009"/>
            <a:ext cx="11012424" cy="4351338"/>
          </a:xfrm>
        </p:spPr>
        <p:txBody>
          <a:bodyPr>
            <a:normAutofit lnSpcReduction="10000"/>
          </a:bodyPr>
          <a:lstStyle/>
          <a:p>
            <a:r>
              <a:rPr lang="en-IN" dirty="0"/>
              <a:t>Each resource has a </a:t>
            </a:r>
            <a:r>
              <a:rPr lang="en-IN" dirty="0">
                <a:solidFill>
                  <a:srgbClr val="0070C0"/>
                </a:solidFill>
              </a:rPr>
              <a:t>highest ceiling priority </a:t>
            </a:r>
            <a:r>
              <a:rPr lang="en-IN" dirty="0"/>
              <a:t>(like HLP)</a:t>
            </a:r>
          </a:p>
          <a:p>
            <a:r>
              <a:rPr lang="en-IN" dirty="0">
                <a:solidFill>
                  <a:srgbClr val="FF0000"/>
                </a:solidFill>
              </a:rPr>
              <a:t>Don’t </a:t>
            </a:r>
            <a:r>
              <a:rPr lang="en-IN" dirty="0"/>
              <a:t>allocate a </a:t>
            </a:r>
            <a:r>
              <a:rPr lang="en-IN" dirty="0">
                <a:solidFill>
                  <a:srgbClr val="C00000"/>
                </a:solidFill>
              </a:rPr>
              <a:t>resource</a:t>
            </a:r>
            <a:r>
              <a:rPr lang="en-IN" dirty="0"/>
              <a:t>, even if it is free </a:t>
            </a:r>
            <a:r>
              <a:rPr lang="en-IN" dirty="0">
                <a:solidFill>
                  <a:srgbClr val="0070C0"/>
                </a:solidFill>
              </a:rPr>
              <a:t>🤚</a:t>
            </a:r>
          </a:p>
          <a:p>
            <a:r>
              <a:rPr lang="en-IN" dirty="0"/>
              <a:t>System ceiling (CSC) = </a:t>
            </a:r>
            <a:r>
              <a:rPr lang="en-IN" dirty="0">
                <a:solidFill>
                  <a:srgbClr val="FF0000"/>
                </a:solidFill>
              </a:rPr>
              <a:t>max</a:t>
            </a:r>
            <a:r>
              <a:rPr lang="en-IN" dirty="0"/>
              <a:t> (</a:t>
            </a:r>
            <a:r>
              <a:rPr lang="en-IN" dirty="0">
                <a:solidFill>
                  <a:srgbClr val="C00000"/>
                </a:solidFill>
              </a:rPr>
              <a:t>ceilings</a:t>
            </a:r>
            <a:r>
              <a:rPr lang="en-IN" dirty="0"/>
              <a:t> of all resources that have been acquired by some task)</a:t>
            </a:r>
          </a:p>
          <a:p>
            <a:r>
              <a:rPr lang="en-IN" dirty="0">
                <a:solidFill>
                  <a:srgbClr val="00B050"/>
                </a:solidFill>
              </a:rPr>
              <a:t>Resource</a:t>
            </a:r>
            <a:r>
              <a:rPr lang="en-IN" dirty="0"/>
              <a:t> grant clause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N" dirty="0"/>
              <a:t>Either a </a:t>
            </a:r>
            <a:r>
              <a:rPr lang="en-IN" dirty="0">
                <a:solidFill>
                  <a:srgbClr val="C00000"/>
                </a:solidFill>
              </a:rPr>
              <a:t>task</a:t>
            </a:r>
            <a:r>
              <a:rPr lang="en-IN" dirty="0"/>
              <a:t> holds a </a:t>
            </a:r>
            <a:r>
              <a:rPr lang="en-IN" dirty="0">
                <a:solidFill>
                  <a:srgbClr val="FF0000"/>
                </a:solidFill>
              </a:rPr>
              <a:t>resource</a:t>
            </a:r>
            <a:r>
              <a:rPr lang="en-IN" dirty="0"/>
              <a:t> that set the current system ceiling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N" dirty="0">
                <a:solidFill>
                  <a:srgbClr val="0070C0"/>
                </a:solidFill>
              </a:rPr>
              <a:t>OR</a:t>
            </a:r>
            <a:r>
              <a:rPr lang="en-IN" dirty="0"/>
              <a:t> its </a:t>
            </a:r>
            <a:r>
              <a:rPr lang="en-IN" dirty="0">
                <a:solidFill>
                  <a:srgbClr val="7030A0"/>
                </a:solidFill>
              </a:rPr>
              <a:t>priority</a:t>
            </a:r>
            <a:r>
              <a:rPr lang="en-IN" dirty="0"/>
              <a:t> needs to be higher than the </a:t>
            </a:r>
            <a:r>
              <a:rPr lang="en-IN" dirty="0">
                <a:solidFill>
                  <a:schemeClr val="accent5">
                    <a:lumMod val="75000"/>
                  </a:schemeClr>
                </a:solidFill>
              </a:rPr>
              <a:t>CSC</a:t>
            </a:r>
            <a:r>
              <a:rPr lang="en-IN" dirty="0"/>
              <a:t> (also </a:t>
            </a:r>
            <a:r>
              <a:rPr lang="en-IN" dirty="0">
                <a:solidFill>
                  <a:srgbClr val="C00000"/>
                </a:solidFill>
              </a:rPr>
              <a:t>set</a:t>
            </a:r>
            <a:r>
              <a:rPr lang="en-IN" dirty="0"/>
              <a:t> the new CSC in this case)</a:t>
            </a:r>
          </a:p>
          <a:p>
            <a:r>
              <a:rPr lang="en-IN" dirty="0">
                <a:solidFill>
                  <a:srgbClr val="0070C0"/>
                </a:solidFill>
              </a:rPr>
              <a:t>Inheritance</a:t>
            </a:r>
            <a:r>
              <a:rPr lang="en-IN" dirty="0"/>
              <a:t> clause</a:t>
            </a:r>
          </a:p>
          <a:p>
            <a:pPr lvl="1"/>
            <a:r>
              <a:rPr lang="en-IN" dirty="0"/>
              <a:t>The process </a:t>
            </a:r>
            <a:r>
              <a:rPr lang="en-IN" dirty="0">
                <a:solidFill>
                  <a:srgbClr val="C00000"/>
                </a:solidFill>
              </a:rPr>
              <a:t>holding</a:t>
            </a:r>
            <a:r>
              <a:rPr lang="en-IN" dirty="0"/>
              <a:t> a resource inherits the priority of the blocked task, if its priority is lower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45CC68-3009-D48C-F5A9-BADB33A04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A996C-9B9D-B09D-3916-995DC2DEF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163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DE5CE43-41BA-17A4-85E7-01302CD7D088}"/>
              </a:ext>
            </a:extLst>
          </p:cNvPr>
          <p:cNvSpPr/>
          <p:nvPr/>
        </p:nvSpPr>
        <p:spPr>
          <a:xfrm>
            <a:off x="3864864" y="5559552"/>
            <a:ext cx="4745736" cy="694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Revert the priority accordingly on a resource release.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ACA684B-5F74-0475-1459-B315407B4E4E}"/>
              </a:ext>
            </a:extLst>
          </p:cNvPr>
          <p:cNvSpPr/>
          <p:nvPr/>
        </p:nvSpPr>
        <p:spPr>
          <a:xfrm>
            <a:off x="3864864" y="4389120"/>
            <a:ext cx="2508504" cy="3474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Changes the priority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922C4F-E1AC-C572-D520-A150F521542C}"/>
              </a:ext>
            </a:extLst>
          </p:cNvPr>
          <p:cNvSpPr/>
          <p:nvPr/>
        </p:nvSpPr>
        <p:spPr>
          <a:xfrm>
            <a:off x="4346448" y="3014472"/>
            <a:ext cx="3727704" cy="3474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⛔Does not change the priority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5DC8ACB-4F55-44FA-95A3-A3069E888525}"/>
              </a:ext>
            </a:extLst>
          </p:cNvPr>
          <p:cNvSpPr/>
          <p:nvPr/>
        </p:nvSpPr>
        <p:spPr>
          <a:xfrm>
            <a:off x="8610600" y="73025"/>
            <a:ext cx="3468624" cy="656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Uni and multi-processors</a:t>
            </a:r>
          </a:p>
        </p:txBody>
      </p:sp>
    </p:spTree>
    <p:extLst>
      <p:ext uri="{BB962C8B-B14F-4D97-AF65-F5344CB8AC3E}">
        <p14:creationId xmlns:p14="http://schemas.microsoft.com/office/powerpoint/2010/main" val="1342111507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D4B2-86B1-6CE7-6543-DB1AAEB9B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Lemma: No subsequent task can be interested in any previously-acquired resource.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30E40-1DC5-E607-A381-CA8D930AE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D6BEC-3A50-4BB7-95CF-8C4551274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1993812-ED01-6988-A6DD-D60468B2C61F}"/>
              </a:ext>
            </a:extLst>
          </p:cNvPr>
          <p:cNvSpPr/>
          <p:nvPr/>
        </p:nvSpPr>
        <p:spPr>
          <a:xfrm>
            <a:off x="1542288" y="2020824"/>
            <a:ext cx="8439912" cy="14721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Assume task T acquires resource R at time </a:t>
            </a:r>
            <a:r>
              <a:rPr lang="en-US" sz="2000" i="1" dirty="0"/>
              <a:t>t</a:t>
            </a:r>
            <a:r>
              <a:rPr lang="en-US" sz="2000" dirty="0"/>
              <a:t> because its original priority</a:t>
            </a:r>
          </a:p>
          <a:p>
            <a:r>
              <a:rPr lang="en-US" sz="2000" dirty="0"/>
              <a:t>is higher than the CSC. Let the set S denote the set of all the tasks that</a:t>
            </a:r>
          </a:p>
          <a:p>
            <a:r>
              <a:rPr lang="en-US" sz="2000" dirty="0"/>
              <a:t>have already acquired resources before t. If it is guaranteed that T will</a:t>
            </a:r>
          </a:p>
          <a:p>
            <a:r>
              <a:rPr lang="en-US" sz="2000" dirty="0"/>
              <a:t>not block, then it is not possible for any future task to be interested in</a:t>
            </a:r>
          </a:p>
          <a:p>
            <a:r>
              <a:rPr lang="en-US" sz="2000" dirty="0"/>
              <a:t>a resource acquired by a task in S.</a:t>
            </a:r>
            <a:endParaRPr lang="en-IN" sz="20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380BCD-520F-5F01-B6C3-9497AE07FCDB}"/>
                  </a:ext>
                </a:extLst>
              </p:cNvPr>
              <p:cNvSpPr txBox="1"/>
              <p:nvPr/>
            </p:nvSpPr>
            <p:spPr>
              <a:xfrm>
                <a:off x="1542288" y="3892310"/>
                <a:ext cx="9489136" cy="163121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IN" sz="2000" dirty="0"/>
                  <a:t>T will continue to </a:t>
                </a:r>
                <a:r>
                  <a:rPr lang="en-IN" sz="2000" dirty="0">
                    <a:solidFill>
                      <a:srgbClr val="0070C0"/>
                    </a:solidFill>
                  </a:rPr>
                  <a:t>execute</a:t>
                </a:r>
                <a:r>
                  <a:rPr lang="en-IN" sz="2000" dirty="0"/>
                  <a:t> after acquiring R. Let it be pre-empted by T</a:t>
                </a:r>
                <a:r>
                  <a:rPr lang="en-IN" sz="2000" baseline="-25000" dirty="0"/>
                  <a:t>H </a:t>
                </a:r>
                <a:r>
                  <a:rPr lang="en-IN" sz="2000" dirty="0"/>
                  <a:t>which is interested</a:t>
                </a:r>
                <a:br>
                  <a:rPr lang="en-IN" sz="2000" dirty="0"/>
                </a:br>
                <a:r>
                  <a:rPr lang="en-IN" sz="2000" dirty="0"/>
                  <a:t>in some resource that has already been acquired. It has to be a new (</a:t>
                </a:r>
                <a:r>
                  <a:rPr lang="en-IN" sz="2000" dirty="0">
                    <a:solidFill>
                      <a:srgbClr val="00B050"/>
                    </a:solidFill>
                  </a:rPr>
                  <a:t>fresh</a:t>
                </a:r>
                <a:r>
                  <a:rPr lang="en-IN" sz="2000" dirty="0"/>
                  <a:t>) process.</a:t>
                </a:r>
              </a:p>
              <a:p>
                <a:endParaRPr lang="en-IN" sz="2000" dirty="0"/>
              </a:p>
              <a:p>
                <a:r>
                  <a:rPr lang="en-IN" sz="2000" dirty="0"/>
                  <a:t>Can T</a:t>
                </a:r>
                <a:r>
                  <a:rPr lang="en-IN" sz="2000" baseline="-25000" dirty="0"/>
                  <a:t>H</a:t>
                </a:r>
                <a:r>
                  <a:rPr lang="en-IN" sz="2000" dirty="0"/>
                  <a:t> be interested in any resource acquired by a task in S? The following relationships</a:t>
                </a:r>
                <a:br>
                  <a:rPr lang="en-IN" sz="2000" dirty="0"/>
                </a:br>
                <a:r>
                  <a:rPr lang="en-IN" sz="2000" dirty="0"/>
                  <a:t>hold: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000" b="0" i="0" smtClean="0">
                            <a:latin typeface="Cambria Math" panose="02040503050406030204" pitchFamily="18" charset="0"/>
                          </a:rPr>
                          <m:t>pri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0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IN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IN" sz="20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IN" sz="2000" b="0" i="0" smtClean="0">
                        <a:latin typeface="Cambria Math" panose="02040503050406030204" pitchFamily="18" charset="0"/>
                      </a:rPr>
                      <m:t>)&gt; </m:t>
                    </m:r>
                    <m:r>
                      <m:rPr>
                        <m:sty m:val="p"/>
                      </m:rPr>
                      <a:rPr lang="en-IN" sz="2000" b="0" i="0" smtClean="0">
                        <a:latin typeface="Cambria Math" panose="02040503050406030204" pitchFamily="18" charset="0"/>
                      </a:rPr>
                      <m:t>CSC</m:t>
                    </m:r>
                    <m:d>
                      <m:d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N" sz="20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p>
                            <m:r>
                              <a:rPr lang="en-IN" sz="2000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𝑝𝑟</m:t>
                    </m:r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/>
                  <a:t>. </a:t>
                </a:r>
                <a:r>
                  <a:rPr lang="en-IN" sz="2000" dirty="0"/>
                  <a:t>T</a:t>
                </a:r>
                <a:r>
                  <a:rPr lang="en-IN" sz="2000" baseline="-25000" dirty="0"/>
                  <a:t>H</a:t>
                </a:r>
                <a:r>
                  <a:rPr lang="en-IN" dirty="0"/>
                  <a:t>  cannot pre-empt T.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380BCD-520F-5F01-B6C3-9497AE07F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288" y="3892310"/>
                <a:ext cx="9489136" cy="1631216"/>
              </a:xfrm>
              <a:prstGeom prst="rect">
                <a:avLst/>
              </a:prstGeom>
              <a:blipFill>
                <a:blip r:embed="rId3"/>
                <a:stretch>
                  <a:fillRect l="-577" t="-1859" b="-55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608151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4D19D-186D-2F44-D645-6D4099793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PCP does not suffer from second blocking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266D6E-CF35-B870-8F74-12CE652C47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809477"/>
                <a:ext cx="10515600" cy="2367486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𝑝𝑟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𝑐𝑒𝑖𝑙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𝐶𝑆𝐶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IN" dirty="0"/>
              </a:p>
              <a:p>
                <a:r>
                  <a:rPr lang="en-IN" dirty="0"/>
                  <a:t>The first relationship follows from the definition of a ceiling</a:t>
                </a:r>
              </a:p>
              <a:p>
                <a:r>
                  <a:rPr lang="en-IN" dirty="0"/>
                  <a:t>The system ceiling is at least ceil(R</a:t>
                </a:r>
                <a:r>
                  <a:rPr lang="en-IN" baseline="-25000" dirty="0"/>
                  <a:t>2</a:t>
                </a:r>
                <a:r>
                  <a:rPr lang="en-IN" dirty="0"/>
                  <a:t>) because R</a:t>
                </a:r>
                <a:r>
                  <a:rPr lang="en-IN" baseline="-25000" dirty="0"/>
                  <a:t>2</a:t>
                </a:r>
                <a:r>
                  <a:rPr lang="en-IN" dirty="0"/>
                  <a:t> has already been acquired.</a:t>
                </a:r>
              </a:p>
              <a:p>
                <a:r>
                  <a:rPr lang="en-IN" dirty="0"/>
                  <a:t>T</a:t>
                </a:r>
                <a:r>
                  <a:rPr lang="en-IN" baseline="-25000" dirty="0"/>
                  <a:t>1</a:t>
                </a:r>
                <a:r>
                  <a:rPr lang="en-IN" dirty="0"/>
                  <a:t> could not have acquired R</a:t>
                </a:r>
                <a:r>
                  <a:rPr lang="en-IN" baseline="-25000" dirty="0"/>
                  <a:t>1</a:t>
                </a:r>
                <a:r>
                  <a:rPr lang="en-IN" dirty="0"/>
                  <a:t> at t</a:t>
                </a:r>
                <a:r>
                  <a:rPr lang="en-IN" baseline="-25000" dirty="0"/>
                  <a:t>1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266D6E-CF35-B870-8F74-12CE652C47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809477"/>
                <a:ext cx="10515600" cy="2367486"/>
              </a:xfrm>
              <a:blipFill>
                <a:blip r:embed="rId3"/>
                <a:stretch>
                  <a:fillRect l="-1043" b="-18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87330-1EC8-1822-C9F2-82214A9B6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8AE39-5B7E-334E-AFCC-701658815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165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378B394-42B6-43E3-D8FE-EA0C6BE8F26D}"/>
              </a:ext>
            </a:extLst>
          </p:cNvPr>
          <p:cNvCxnSpPr/>
          <p:nvPr/>
        </p:nvCxnSpPr>
        <p:spPr>
          <a:xfrm>
            <a:off x="2139696" y="2048256"/>
            <a:ext cx="715975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D1CAE9-2088-6898-041F-DFB6E9EA6791}"/>
              </a:ext>
            </a:extLst>
          </p:cNvPr>
          <p:cNvCxnSpPr/>
          <p:nvPr/>
        </p:nvCxnSpPr>
        <p:spPr>
          <a:xfrm>
            <a:off x="6955536" y="1732788"/>
            <a:ext cx="0" cy="63093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768710F-2544-6C67-A069-83D627D68109}"/>
              </a:ext>
            </a:extLst>
          </p:cNvPr>
          <p:cNvSpPr txBox="1"/>
          <p:nvPr/>
        </p:nvSpPr>
        <p:spPr>
          <a:xfrm>
            <a:off x="6702552" y="1242685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err="1"/>
              <a:t>t</a:t>
            </a:r>
            <a:r>
              <a:rPr lang="en-IN" sz="2400" baseline="-25000" dirty="0" err="1"/>
              <a:t>block</a:t>
            </a:r>
            <a:endParaRPr lang="en-IN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C9CF58A-D42A-3996-D7CE-82EBE422806E}"/>
              </a:ext>
            </a:extLst>
          </p:cNvPr>
          <p:cNvSpPr/>
          <p:nvPr/>
        </p:nvSpPr>
        <p:spPr>
          <a:xfrm>
            <a:off x="5175504" y="2478525"/>
            <a:ext cx="2191512" cy="630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T</a:t>
            </a:r>
            <a:r>
              <a:rPr lang="en-IN" sz="2000" baseline="-25000" dirty="0"/>
              <a:t>1</a:t>
            </a:r>
            <a:r>
              <a:rPr lang="en-IN" sz="2000" dirty="0"/>
              <a:t> gets blocked while accessing R</a:t>
            </a:r>
            <a:r>
              <a:rPr lang="en-IN" sz="2000" baseline="-25000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C8B2DC-99CD-2C5E-4D3F-94BAB79DE3B8}"/>
              </a:ext>
            </a:extLst>
          </p:cNvPr>
          <p:cNvSpPr txBox="1"/>
          <p:nvPr/>
        </p:nvSpPr>
        <p:spPr>
          <a:xfrm>
            <a:off x="7635240" y="2679192"/>
            <a:ext cx="4283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chemeClr val="accent1"/>
                </a:solidFill>
                <a:latin typeface="Comic Sans MS" panose="030F0702030302020204" pitchFamily="66" charset="0"/>
              </a:rPr>
              <a:t>First such instance of second blocking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80747E-B099-B3BA-4506-0539B4AFB86E}"/>
              </a:ext>
            </a:extLst>
          </p:cNvPr>
          <p:cNvCxnSpPr/>
          <p:nvPr/>
        </p:nvCxnSpPr>
        <p:spPr>
          <a:xfrm>
            <a:off x="4584192" y="1732788"/>
            <a:ext cx="0" cy="63093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FDF0B2A-0748-2088-EC73-0F03C5FA5E5E}"/>
              </a:ext>
            </a:extLst>
          </p:cNvPr>
          <p:cNvSpPr/>
          <p:nvPr/>
        </p:nvSpPr>
        <p:spPr>
          <a:xfrm>
            <a:off x="3044951" y="2425446"/>
            <a:ext cx="1929384" cy="62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T</a:t>
            </a:r>
            <a:r>
              <a:rPr lang="en-IN" sz="2000" baseline="-25000" dirty="0"/>
              <a:t>1</a:t>
            </a:r>
            <a:r>
              <a:rPr lang="en-IN" sz="2000" dirty="0"/>
              <a:t> acquired R</a:t>
            </a:r>
            <a:r>
              <a:rPr lang="en-IN" sz="2000" baseline="-25000" dirty="0"/>
              <a:t>1 </a:t>
            </a:r>
            <a:r>
              <a:rPr lang="en-IN" sz="2000" dirty="0"/>
              <a:t>(first resource)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A3D7D4-3F35-A934-5E28-11B78DCD78B6}"/>
              </a:ext>
            </a:extLst>
          </p:cNvPr>
          <p:cNvSpPr txBox="1"/>
          <p:nvPr/>
        </p:nvSpPr>
        <p:spPr>
          <a:xfrm>
            <a:off x="4408885" y="130956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t</a:t>
            </a:r>
            <a:r>
              <a:rPr lang="en-IN" sz="2400" baseline="-25000" dirty="0"/>
              <a:t>1	</a:t>
            </a:r>
            <a:endParaRPr lang="en-IN" sz="24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953A547-29A6-F34B-E0A4-A01334AD1EB0}"/>
              </a:ext>
            </a:extLst>
          </p:cNvPr>
          <p:cNvSpPr/>
          <p:nvPr/>
        </p:nvSpPr>
        <p:spPr>
          <a:xfrm>
            <a:off x="658368" y="3291836"/>
            <a:ext cx="3255264" cy="489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T</a:t>
            </a:r>
            <a:r>
              <a:rPr lang="en-IN" sz="2000" baseline="-25000" dirty="0"/>
              <a:t>2</a:t>
            </a:r>
            <a:r>
              <a:rPr lang="en-IN" sz="2000" dirty="0"/>
              <a:t> acquired R</a:t>
            </a:r>
            <a:r>
              <a:rPr lang="en-IN" sz="2000" baseline="-25000" dirty="0"/>
              <a:t>2</a:t>
            </a:r>
            <a:r>
              <a:rPr lang="en-IN" sz="2000" dirty="0"/>
              <a:t> before t</a:t>
            </a:r>
            <a:r>
              <a:rPr lang="en-IN" sz="2000" baseline="-25000" dirty="0"/>
              <a:t>1</a:t>
            </a:r>
            <a:r>
              <a:rPr lang="en-IN" sz="2000" dirty="0"/>
              <a:t>: 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DCF80B25-67A4-20A9-9ACA-2EF06A25C5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124" y="5504042"/>
            <a:ext cx="508410" cy="50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41235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97ADE-9795-5013-D703-C71159CF4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Contd</a:t>
            </a:r>
            <a:r>
              <a:rPr lang="en-IN" dirty="0"/>
              <a:t>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6017E-C69D-1D65-FE38-EB2E82AEC0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523743"/>
                <a:ext cx="10515600" cy="365321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𝑝𝑟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𝐶𝑆𝐶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𝑐𝑒𝑖𝑙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𝑝𝑟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  <a:p>
                <a:r>
                  <a:rPr lang="en-IN" dirty="0"/>
                  <a:t>T</a:t>
                </a:r>
                <a:r>
                  <a:rPr lang="en-IN" baseline="-25000" dirty="0"/>
                  <a:t>2</a:t>
                </a:r>
                <a:r>
                  <a:rPr lang="en-IN" dirty="0"/>
                  <a:t> cannot get blocked till </a:t>
                </a:r>
                <a:r>
                  <a:rPr lang="en-IN" dirty="0" err="1"/>
                  <a:t>t</a:t>
                </a:r>
                <a:r>
                  <a:rPr lang="en-IN" baseline="-25000" dirty="0" err="1"/>
                  <a:t>block</a:t>
                </a:r>
                <a:endParaRPr lang="en-IN" baseline="-25000" dirty="0"/>
              </a:p>
              <a:p>
                <a:r>
                  <a:rPr lang="en-IN" dirty="0"/>
                  <a:t>T</a:t>
                </a:r>
                <a:r>
                  <a:rPr lang="en-IN" baseline="-25000" dirty="0"/>
                  <a:t>1</a:t>
                </a:r>
                <a:r>
                  <a:rPr lang="en-IN" dirty="0"/>
                  <a:t> can only execute if some high-priority task T</a:t>
                </a:r>
                <a:r>
                  <a:rPr lang="en-IN" baseline="-25000" dirty="0"/>
                  <a:t>H</a:t>
                </a:r>
                <a:r>
                  <a:rPr lang="en-IN" dirty="0"/>
                  <a:t> pre-empts T</a:t>
                </a:r>
                <a:r>
                  <a:rPr lang="en-IN" baseline="-25000" dirty="0"/>
                  <a:t>2</a:t>
                </a:r>
                <a:r>
                  <a:rPr lang="en-IN" dirty="0"/>
                  <a:t> and blocks on a resource acquired by T</a:t>
                </a:r>
                <a:r>
                  <a:rPr lang="en-IN" baseline="-25000" dirty="0"/>
                  <a:t>1</a:t>
                </a:r>
              </a:p>
              <a:p>
                <a:r>
                  <a:rPr lang="en-IN" dirty="0"/>
                  <a:t>As per the lemma, this is not possible. No such task T</a:t>
                </a:r>
                <a:r>
                  <a:rPr lang="en-IN" baseline="-25000" dirty="0"/>
                  <a:t>H</a:t>
                </a:r>
                <a:r>
                  <a:rPr lang="en-IN" dirty="0"/>
                  <a:t> can covet a previously acquired resource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6017E-C69D-1D65-FE38-EB2E82AEC0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523743"/>
                <a:ext cx="10515600" cy="3653219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BAB4D2-BDAF-09F1-1FA2-79693DFCB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09647E-1CE2-070E-7705-B534D80A8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A9E9DD8-05E0-1A8A-7EB7-F0BFDDAF0127}"/>
              </a:ext>
            </a:extLst>
          </p:cNvPr>
          <p:cNvSpPr/>
          <p:nvPr/>
        </p:nvSpPr>
        <p:spPr>
          <a:xfrm>
            <a:off x="713232" y="1825625"/>
            <a:ext cx="3255264" cy="489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T</a:t>
            </a:r>
            <a:r>
              <a:rPr lang="en-IN" sz="2000" baseline="-25000" dirty="0"/>
              <a:t>2</a:t>
            </a:r>
            <a:r>
              <a:rPr lang="en-IN" sz="2000" dirty="0"/>
              <a:t> acquired R</a:t>
            </a:r>
            <a:r>
              <a:rPr lang="en-IN" sz="2000" baseline="-25000" dirty="0"/>
              <a:t>2</a:t>
            </a:r>
            <a:r>
              <a:rPr lang="en-IN" sz="2000" dirty="0"/>
              <a:t> after t</a:t>
            </a:r>
            <a:r>
              <a:rPr lang="en-IN" sz="2000" baseline="-25000" dirty="0"/>
              <a:t>1</a:t>
            </a:r>
            <a:r>
              <a:rPr lang="en-IN" sz="2000" dirty="0"/>
              <a:t>: 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58F9B8-5FC3-3ABA-45FE-BC888473A4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64" y="4973690"/>
            <a:ext cx="508410" cy="5084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FF6BA2-0687-0E9A-CAE6-BFEE03F0E4E9}"/>
              </a:ext>
            </a:extLst>
          </p:cNvPr>
          <p:cNvSpPr txBox="1"/>
          <p:nvPr/>
        </p:nvSpPr>
        <p:spPr>
          <a:xfrm>
            <a:off x="1453896" y="5631917"/>
            <a:ext cx="832086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400" dirty="0"/>
              <a:t>In PCP: </a:t>
            </a:r>
            <a:r>
              <a:rPr lang="en-IN" sz="2400" dirty="0">
                <a:sym typeface="Wingdings" panose="05000000000000000000" pitchFamily="2" charset="2"/>
              </a:rPr>
              <a:t>No second blocking  No chain blocking  No deadlocks</a:t>
            </a:r>
            <a:endParaRPr lang="en-IN" sz="2400" dirty="0"/>
          </a:p>
        </p:txBody>
      </p:sp>
      <p:pic>
        <p:nvPicPr>
          <p:cNvPr id="9" name="Picture 8" descr="A picture containing airplane&#10;&#10;Description automatically generated">
            <a:extLst>
              <a:ext uri="{FF2B5EF4-FFF2-40B4-BE49-F238E27FC236}">
                <a16:creationId xmlns:a16="http://schemas.microsoft.com/office/drawing/2014/main" id="{2F8124FF-0A05-383C-D0B1-698EC6B814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6936">
            <a:off x="461309" y="5465805"/>
            <a:ext cx="946308" cy="94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7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BDB2E-85CB-F43D-77CA-9A366318E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EC471-1A4D-B05C-2E88-C8FBCA269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/>
              <a:t>[1] </a:t>
            </a:r>
            <a:r>
              <a:rPr lang="en-US" sz="2400" b="0" i="0">
                <a:solidFill>
                  <a:srgbClr val="222222"/>
                </a:solidFill>
                <a:effectLst/>
              </a:rPr>
              <a:t>Karger, David, Cliff Stein, and Joel Wein. "Scheduling algorithms." </a:t>
            </a:r>
            <a:r>
              <a:rPr lang="en-US" sz="2400" b="0" i="1">
                <a:solidFill>
                  <a:srgbClr val="222222"/>
                </a:solidFill>
                <a:effectLst/>
              </a:rPr>
              <a:t>Algorithms and Theory of Computation Handbook: special topics and techniques</a:t>
            </a:r>
            <a:r>
              <a:rPr lang="en-US" sz="2400" b="0" i="0">
                <a:solidFill>
                  <a:srgbClr val="222222"/>
                </a:solidFill>
                <a:effectLst/>
              </a:rPr>
              <a:t>. 2010. 20-20.</a:t>
            </a:r>
          </a:p>
          <a:p>
            <a:pPr marL="0" indent="0">
              <a:buNone/>
            </a:pPr>
            <a:r>
              <a:rPr lang="en-US" sz="2400">
                <a:solidFill>
                  <a:srgbClr val="222222"/>
                </a:solidFill>
              </a:rPr>
              <a:t>[2] </a:t>
            </a:r>
            <a:r>
              <a:rPr lang="en-US" sz="2400" b="0" i="0">
                <a:solidFill>
                  <a:srgbClr val="000000"/>
                </a:solidFill>
                <a:effectLst/>
              </a:rPr>
              <a:t>Scheduling Algorithms for Multiprogramming in a Hard-Real-Time Environment, Liu and </a:t>
            </a:r>
            <a:r>
              <a:rPr lang="en-US" sz="2400" b="0" i="0" err="1">
                <a:solidFill>
                  <a:srgbClr val="000000"/>
                </a:solidFill>
                <a:effectLst/>
              </a:rPr>
              <a:t>Layland</a:t>
            </a:r>
            <a:r>
              <a:rPr lang="en-US" sz="2400" b="0" i="0">
                <a:solidFill>
                  <a:srgbClr val="000000"/>
                </a:solidFill>
                <a:effectLst/>
              </a:rPr>
              <a:t>, Journal of the ACM, 1973</a:t>
            </a:r>
            <a:endParaRPr lang="en-US" sz="2400">
              <a:solidFill>
                <a:srgbClr val="222222"/>
              </a:solidFill>
            </a:endParaRPr>
          </a:p>
          <a:p>
            <a:pPr marL="0" indent="0">
              <a:buNone/>
            </a:pPr>
            <a:r>
              <a:rPr lang="en-US" sz="2400">
                <a:solidFill>
                  <a:srgbClr val="222222"/>
                </a:solidFill>
              </a:rPr>
              <a:t>[3] </a:t>
            </a:r>
            <a:r>
              <a:rPr lang="en-US" sz="2400" b="0" i="0">
                <a:solidFill>
                  <a:srgbClr val="000000"/>
                </a:solidFill>
                <a:effectLst/>
              </a:rPr>
              <a:t>The Rate Monotonic Scheduling Algorithm: Event Characterization and Average Case Behavior, </a:t>
            </a:r>
            <a:r>
              <a:rPr lang="en-US" sz="2400" b="0" i="0" err="1">
                <a:solidFill>
                  <a:srgbClr val="000000"/>
                </a:solidFill>
                <a:effectLst/>
              </a:rPr>
              <a:t>Lehoczky</a:t>
            </a:r>
            <a:r>
              <a:rPr lang="en-US" sz="2400" b="0" i="0">
                <a:solidFill>
                  <a:srgbClr val="000000"/>
                </a:solidFill>
                <a:effectLst/>
              </a:rPr>
              <a:t>, Sha, and Ding. IEEE Real Time Systems Symposium, 1989</a:t>
            </a:r>
            <a:endParaRPr lang="en-US" sz="2400" b="0" i="0">
              <a:solidFill>
                <a:srgbClr val="222222"/>
              </a:solidFill>
              <a:effectLst/>
            </a:endParaRPr>
          </a:p>
          <a:p>
            <a:pPr marL="0" indent="0">
              <a:buNone/>
            </a:pPr>
            <a:r>
              <a:rPr lang="en-US" sz="2400">
                <a:solidFill>
                  <a:srgbClr val="222222"/>
                </a:solidFill>
              </a:rPr>
              <a:t>[4] </a:t>
            </a:r>
            <a:r>
              <a:rPr lang="en-US" sz="2400" b="0" i="0">
                <a:solidFill>
                  <a:srgbClr val="000000"/>
                </a:solidFill>
                <a:effectLst/>
              </a:rPr>
              <a:t>Deadline Monotonic Scheduling, </a:t>
            </a:r>
            <a:r>
              <a:rPr lang="en-US" sz="2400" b="0" i="0" err="1">
                <a:solidFill>
                  <a:srgbClr val="000000"/>
                </a:solidFill>
                <a:effectLst/>
              </a:rPr>
              <a:t>Audsley</a:t>
            </a:r>
            <a:r>
              <a:rPr lang="en-US" sz="2400" b="0" i="0">
                <a:solidFill>
                  <a:srgbClr val="000000"/>
                </a:solidFill>
                <a:effectLst/>
              </a:rPr>
              <a:t>, 1990</a:t>
            </a: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</a:rPr>
              <a:t>[5] Real-Time Systems: Theory and Practice, Rajib Mall, 2006. Pearson Publishers.</a:t>
            </a:r>
            <a:endParaRPr lang="en-IN" sz="2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46D81-BB30-6715-2432-FB475A8C0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ACAAA-EE31-D3C6-5C8F-1DFD50A1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91688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406EF8-A9C7-4956-37DE-447EB795A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63" y="82617"/>
            <a:ext cx="11717619" cy="6571244"/>
          </a:xfr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AE49069-C86C-9A2D-80AF-67C1845D4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76" y="4926063"/>
            <a:ext cx="1404239" cy="140423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0D47F43-BC24-1AD1-B890-0A7BCFDD42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459" y="589307"/>
            <a:ext cx="1999328" cy="20374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C112CC-5AAD-7868-7DFB-6D6063ECA5EA}"/>
              </a:ext>
            </a:extLst>
          </p:cNvPr>
          <p:cNvSpPr txBox="1"/>
          <p:nvPr/>
        </p:nvSpPr>
        <p:spPr>
          <a:xfrm>
            <a:off x="4613562" y="1260763"/>
            <a:ext cx="611072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solidFill>
                  <a:srgbClr val="0070C0"/>
                </a:solidFill>
                <a:latin typeface="Comic Sans MS"/>
                <a:cs typeface="Calibri"/>
              </a:rPr>
              <a:t>srsarangi@cse.iitd.ac.in</a:t>
            </a:r>
            <a:endParaRPr lang="en-US" sz="4000" err="1">
              <a:solidFill>
                <a:srgbClr val="0070C0"/>
              </a:solidFill>
              <a:latin typeface="Comic Sans M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B8B81-3E48-677F-8A2F-C81D3D202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5B286-8152-27A7-D836-8EAF4D9F8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2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7708B7-B3CF-876D-3D45-74AAF8FD3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0589C-D524-4AA6-DDA6-55DC8D48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672E82D-7562-ECB6-6BE8-1653FC66CD37}"/>
              </a:ext>
            </a:extLst>
          </p:cNvPr>
          <p:cNvSpPr/>
          <p:nvPr/>
        </p:nvSpPr>
        <p:spPr>
          <a:xfrm>
            <a:off x="2490952" y="2501462"/>
            <a:ext cx="7504386" cy="1933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1061272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17D69-0063-9625-923F-44BDEF3BB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92" y="136525"/>
            <a:ext cx="5238509" cy="6356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sz="20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&lt;stdio.h&gt;</a:t>
            </a:r>
            <a:endParaRPr lang="en-US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sz="20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&lt;pthread.h&gt;</a:t>
            </a:r>
            <a:endParaRPr lang="en-US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sz="20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&lt;stdlib.h&gt;</a:t>
            </a:r>
            <a:endParaRPr lang="en-US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sz="20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&lt;unistd.h&gt;</a:t>
            </a:r>
            <a:endParaRPr lang="en-US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pthread_t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tid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counter;</a:t>
            </a:r>
          </a:p>
          <a:p>
            <a:pPr marL="0" indent="0">
              <a:buNone/>
            </a:pPr>
            <a:b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 </a:t>
            </a:r>
            <a:r>
              <a:rPr lang="en-US" sz="20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func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US" sz="20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arg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*)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arg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"Thread 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en-US" sz="20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en-US" sz="20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*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b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br>
              <a:rPr lang="en-US" sz="1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sz="16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48E72-5F29-750C-D9EB-CF7CE9BE9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90E12-BBAD-2149-E191-492C7071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97C5C3-2649-9CCD-39E5-B22457DDE236}"/>
              </a:ext>
            </a:extLst>
          </p:cNvPr>
          <p:cNvSpPr txBox="1">
            <a:spLocks/>
          </p:cNvSpPr>
          <p:nvPr/>
        </p:nvSpPr>
        <p:spPr>
          <a:xfrm>
            <a:off x="5019556" y="131042"/>
            <a:ext cx="7920941" cy="6356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errcode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en-US" sz="20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{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*) </a:t>
            </a:r>
            <a:r>
              <a:rPr lang="en-US" sz="2000" b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malloc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0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sizeof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));  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errcode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pthread_create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(&amp;(</a:t>
            </a:r>
            <a:r>
              <a:rPr lang="en-US" sz="20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tid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]),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   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&amp;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func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errcode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sz="20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"Error in creating </a:t>
            </a:r>
            <a:r>
              <a:rPr lang="en-US" sz="2000" b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pthreads</a:t>
            </a:r>
            <a:r>
              <a:rPr lang="en-US" sz="20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en-US" sz="20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b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pthread_join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tid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pthread_join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tid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7C09F8-66B7-098E-23F9-4CB4DE043E49}"/>
              </a:ext>
            </a:extLst>
          </p:cNvPr>
          <p:cNvCxnSpPr/>
          <p:nvPr/>
        </p:nvCxnSpPr>
        <p:spPr>
          <a:xfrm>
            <a:off x="4988689" y="324091"/>
            <a:ext cx="0" cy="63973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E50428D-6CCC-CBBB-5A9C-B02B3E7E8DFB}"/>
              </a:ext>
            </a:extLst>
          </p:cNvPr>
          <p:cNvSpPr/>
          <p:nvPr/>
        </p:nvSpPr>
        <p:spPr>
          <a:xfrm>
            <a:off x="509286" y="5926238"/>
            <a:ext cx="3761772" cy="694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err="1"/>
              <a:t>gcc</a:t>
            </a:r>
            <a:r>
              <a:rPr lang="en-US" sz="2400"/>
              <a:t> &lt;</a:t>
            </a:r>
            <a:r>
              <a:rPr lang="en-US" sz="2400" err="1"/>
              <a:t>prog_name</a:t>
            </a:r>
            <a:r>
              <a:rPr lang="en-US" sz="2400"/>
              <a:t>&gt; -</a:t>
            </a:r>
            <a:r>
              <a:rPr lang="en-US" sz="2400" err="1"/>
              <a:t>lpthread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26122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2E474-6D8E-EB43-78BF-C008E50C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More complicated version of this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B5C94-9E82-43F6-585E-BFE7A5348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44494"/>
          </a:xfrm>
        </p:spPr>
        <p:txBody>
          <a:bodyPr/>
          <a:lstStyle/>
          <a:p>
            <a:r>
              <a:rPr lang="en-IN"/>
              <a:t>The return value of the </a:t>
            </a:r>
            <a:r>
              <a:rPr lang="en-IN" i="1" err="1"/>
              <a:t>func</a:t>
            </a:r>
            <a:r>
              <a:rPr lang="en-IN" i="1"/>
              <a:t> </a:t>
            </a:r>
            <a:r>
              <a:rPr lang="en-IN"/>
              <a:t>function can be collected by the </a:t>
            </a:r>
            <a:r>
              <a:rPr lang="en-IN" i="1" err="1"/>
              <a:t>pthread_join</a:t>
            </a:r>
            <a:r>
              <a:rPr lang="en-IN" i="1"/>
              <a:t> </a:t>
            </a:r>
            <a:r>
              <a:rPr lang="en-IN"/>
              <a:t>call</a:t>
            </a:r>
          </a:p>
          <a:p>
            <a:r>
              <a:rPr lang="en-IN"/>
              <a:t>The second argument is a pointer to a pointer. </a:t>
            </a:r>
          </a:p>
          <a:p>
            <a:r>
              <a:rPr lang="en-IN"/>
              <a:t>It is populated with the pointer that was returned by the </a:t>
            </a:r>
            <a:r>
              <a:rPr lang="en-IN" i="1" err="1"/>
              <a:t>func</a:t>
            </a:r>
            <a:r>
              <a:rPr lang="en-IN" i="1"/>
              <a:t> </a:t>
            </a:r>
            <a:r>
              <a:rPr lang="en-IN"/>
              <a:t>function. [</a:t>
            </a:r>
            <a:r>
              <a:rPr lang="en-IN">
                <a:solidFill>
                  <a:srgbClr val="FF0000"/>
                </a:solidFill>
              </a:rPr>
              <a:t>Download</a:t>
            </a:r>
            <a:r>
              <a:rPr lang="en-IN"/>
              <a:t> the code from the website of the book]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990763-B73D-450D-DFB6-9DE5292F5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667EC-EE93-3E48-C083-D31DB6F6D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0E516B6-7129-B55E-1A3E-1D1675B3F3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548306"/>
              </p:ext>
            </p:extLst>
          </p:nvPr>
        </p:nvGraphicFramePr>
        <p:xfrm>
          <a:off x="4559300" y="4105275"/>
          <a:ext cx="1428750" cy="134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485280" imgH="456480" progId="Package">
                  <p:embed/>
                </p:oleObj>
              </mc:Choice>
              <mc:Fallback>
                <p:oleObj name="Packager Shell Object" showAsIcon="1" r:id="rId2" imgW="485280" imgH="456480" progId="Package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0E516B6-7129-B55E-1A3E-1D1675B3F3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59300" y="4105275"/>
                        <a:ext cx="1428750" cy="1344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3538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3152-5CEC-E443-0BD6-2EC4A67E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 of this Chapter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EFA056E-878D-272B-D6B7-9F530418CA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9210151"/>
              </p:ext>
            </p:extLst>
          </p:nvPr>
        </p:nvGraphicFramePr>
        <p:xfrm>
          <a:off x="2108200" y="520700"/>
          <a:ext cx="96774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7" name="Arrow: Right 546">
            <a:extLst>
              <a:ext uri="{FF2B5EF4-FFF2-40B4-BE49-F238E27FC236}">
                <a16:creationId xmlns:a16="http://schemas.microsoft.com/office/drawing/2014/main" id="{0495D27B-F84C-16D3-39AC-6098851E46AC}"/>
              </a:ext>
            </a:extLst>
          </p:cNvPr>
          <p:cNvSpPr/>
          <p:nvPr/>
        </p:nvSpPr>
        <p:spPr>
          <a:xfrm>
            <a:off x="1822196" y="49265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F4AF79-3831-898A-60E2-2A9A7F2A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6472-D75D-7BDD-CF5F-8BF36EDE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01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2034-8F71-4B41-2AD7-E20885EE0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086" y="181332"/>
            <a:ext cx="10515600" cy="1325563"/>
          </a:xfrm>
        </p:spPr>
        <p:txBody>
          <a:bodyPr/>
          <a:lstStyle/>
          <a:p>
            <a:r>
              <a:rPr lang="en-US"/>
              <a:t>The same code with locks for incrementing a </a:t>
            </a:r>
            <a:r>
              <a:rPr lang="en-US" i="1"/>
              <a:t>shared variable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96E70-3369-943B-B890-33F61716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AA7B4-4DC2-8E3B-1AAB-55E1406B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E5830E-6318-A718-80D1-07C2D38F9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886" y="2831371"/>
            <a:ext cx="1195258" cy="11952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9B40E4-38E1-0A3A-62F7-5DA2500A4963}"/>
              </a:ext>
            </a:extLst>
          </p:cNvPr>
          <p:cNvSpPr txBox="1"/>
          <p:nvPr/>
        </p:nvSpPr>
        <p:spPr>
          <a:xfrm>
            <a:off x="673406" y="1471429"/>
            <a:ext cx="905448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count = </a:t>
            </a:r>
            <a:r>
              <a:rPr lang="en-US" sz="20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0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pthread_mutex_t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cntlock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 </a:t>
            </a:r>
            <a:r>
              <a:rPr lang="en-US" sz="20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func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US" sz="20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arg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 </a:t>
            </a:r>
            <a:r>
              <a:rPr lang="en-US" sz="20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pthread_mutex_lock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(&amp;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cntlock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 count++;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 </a:t>
            </a:r>
            <a:r>
              <a:rPr lang="en-US" sz="20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pthread_mutex_unlock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(&amp;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cntlock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() {</a:t>
            </a:r>
          </a:p>
          <a:p>
            <a:r>
              <a:rPr lang="en-US" sz="200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000" err="1">
                <a:solidFill>
                  <a:srgbClr val="000000"/>
                </a:solidFill>
                <a:latin typeface="Consolas" panose="020B0609020204030204" pitchFamily="49" charset="0"/>
              </a:rPr>
              <a:t>retval</a:t>
            </a:r>
            <a:r>
              <a:rPr lang="en-US" sz="200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err="1">
                <a:solidFill>
                  <a:srgbClr val="000000"/>
                </a:solidFill>
                <a:latin typeface="Consolas" panose="020B0609020204030204" pitchFamily="49" charset="0"/>
              </a:rPr>
              <a:t>pthread_mutex_init</a:t>
            </a:r>
            <a:r>
              <a:rPr lang="en-US" sz="2000">
                <a:solidFill>
                  <a:srgbClr val="000000"/>
                </a:solidFill>
                <a:latin typeface="Consolas" panose="020B0609020204030204" pitchFamily="49" charset="0"/>
              </a:rPr>
              <a:t> (&amp;</a:t>
            </a:r>
            <a:r>
              <a:rPr lang="en-US" sz="2000" err="1">
                <a:solidFill>
                  <a:srgbClr val="000000"/>
                </a:solidFill>
                <a:latin typeface="Consolas" panose="020B0609020204030204" pitchFamily="49" charset="0"/>
              </a:rPr>
              <a:t>cntlock</a:t>
            </a:r>
            <a:r>
              <a:rPr lang="en-US" sz="2000">
                <a:solidFill>
                  <a:srgbClr val="000000"/>
                </a:solidFill>
                <a:latin typeface="Consolas" panose="020B0609020204030204" pitchFamily="49" charset="0"/>
              </a:rPr>
              <a:t>, NULL);</a:t>
            </a:r>
            <a:endParaRPr lang="en-US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 ...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 ...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 </a:t>
            </a:r>
            <a:r>
              <a:rPr lang="en-US" sz="20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(“The final value of counter is %d \n”, counter);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51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E3DF8-6DFA-F3AA-A641-BFC0024D5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Code without locks (lock-free programming)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8577E-C00C-740A-82D3-AC3C1BFE3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648"/>
          </a:xfrm>
        </p:spPr>
        <p:txBody>
          <a:bodyPr/>
          <a:lstStyle/>
          <a:p>
            <a:pPr marL="0" indent="0">
              <a:buNone/>
            </a:pPr>
            <a:r>
              <a:rPr lang="en-US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stdatomic.h</a:t>
            </a:r>
            <a:r>
              <a:rPr lang="en-US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atomic_int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count = </a:t>
            </a:r>
            <a:r>
              <a:rPr lang="en-US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b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fetch_and_increment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US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arg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atomic_fetch_add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(&amp;count, </a:t>
            </a:r>
            <a:r>
              <a:rPr lang="en-US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125153-62E8-FAE0-6903-32029ED9D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D81019-41A2-EC9B-1051-735B69488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9E5772-CC9E-7D14-B088-E34FBAE68C40}"/>
              </a:ext>
            </a:extLst>
          </p:cNvPr>
          <p:cNvSpPr/>
          <p:nvPr/>
        </p:nvSpPr>
        <p:spPr>
          <a:xfrm>
            <a:off x="2864386" y="5328057"/>
            <a:ext cx="6896559" cy="7023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Also known as non-blocking algorithms</a:t>
            </a:r>
          </a:p>
        </p:txBody>
      </p:sp>
      <p:pic>
        <p:nvPicPr>
          <p:cNvPr id="7" name="Picture 6" descr="A picture containing seat&#10;&#10;Description automatically generated">
            <a:extLst>
              <a:ext uri="{FF2B5EF4-FFF2-40B4-BE49-F238E27FC236}">
                <a16:creationId xmlns:a16="http://schemas.microsoft.com/office/drawing/2014/main" id="{4DD63E32-4C3A-3DD2-4FEA-42BD03EC3F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72" y="5228707"/>
            <a:ext cx="1197814" cy="121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68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983C-F4C0-9C74-B008-F5E5FEE6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Same Example with </a:t>
            </a:r>
            <a:r>
              <a:rPr lang="en-US" err="1"/>
              <a:t>Compare_and_Exchange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6608D-C177-A264-1FDD-2DCBC10D6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3561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Increment using the </a:t>
            </a:r>
            <a:r>
              <a:rPr lang="en-US" err="1">
                <a:solidFill>
                  <a:srgbClr val="FF0000"/>
                </a:solidFill>
              </a:rPr>
              <a:t>compare_and_swap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primitive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7E8D4-388E-621E-E835-5B5F1FEBC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AAAB9-D0D7-45D4-DAE4-5B6C2A34D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89480A-EA27-8821-FD4F-9FFCEF406DFF}"/>
              </a:ext>
            </a:extLst>
          </p:cNvPr>
          <p:cNvSpPr txBox="1"/>
          <p:nvPr/>
        </p:nvSpPr>
        <p:spPr>
          <a:xfrm>
            <a:off x="1896210" y="2361235"/>
            <a:ext cx="10039928" cy="415498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4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atomic_int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count = 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CAS </a:t>
            </a:r>
            <a:r>
              <a:rPr lang="en-US" sz="24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atomic_compare_exchange_strong</a:t>
            </a:r>
            <a:endParaRPr lang="en-US" sz="24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 </a:t>
            </a:r>
            <a:r>
              <a:rPr lang="en-US" sz="24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fetch_and_increment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US" sz="24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arg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oldval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newval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do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oldval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atomic_load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(&amp;count); 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newval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oldval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(“old = %d, new = %d \n”,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oldval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newval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 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/>
              </a:rPr>
              <a:t>    </a:t>
            </a:r>
            <a:r>
              <a:rPr lang="en-US" sz="2400">
                <a:solidFill>
                  <a:srgbClr val="000000"/>
                </a:solidFill>
                <a:latin typeface="Consolas"/>
              </a:rPr>
              <a:t>} </a:t>
            </a:r>
            <a:r>
              <a:rPr lang="en-US" sz="2400" b="0">
                <a:solidFill>
                  <a:srgbClr val="AF00DB"/>
                </a:solidFill>
                <a:effectLst/>
                <a:latin typeface="Consolas"/>
              </a:rPr>
              <a:t>while</a:t>
            </a:r>
            <a:r>
              <a:rPr lang="en-US" sz="2400" b="0">
                <a:solidFill>
                  <a:srgbClr val="000000"/>
                </a:solidFill>
                <a:effectLst/>
                <a:latin typeface="Consolas"/>
              </a:rPr>
              <a:t> (! </a:t>
            </a:r>
            <a:r>
              <a:rPr lang="en-US" sz="2400" b="0">
                <a:solidFill>
                  <a:srgbClr val="795E26"/>
                </a:solidFill>
                <a:effectLst/>
                <a:latin typeface="Consolas"/>
              </a:rPr>
              <a:t>CAS</a:t>
            </a:r>
            <a:r>
              <a:rPr lang="en-US" sz="2400" b="0">
                <a:solidFill>
                  <a:srgbClr val="000000"/>
                </a:solidFill>
                <a:effectLst/>
                <a:latin typeface="Consolas"/>
              </a:rPr>
              <a:t> (&amp;count, &amp;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/>
              </a:rPr>
              <a:t>oldval</a:t>
            </a:r>
            <a:r>
              <a:rPr lang="en-US" sz="2400" b="0">
                <a:solidFill>
                  <a:srgbClr val="000000"/>
                </a:solidFill>
                <a:effectLst/>
                <a:latin typeface="Consolas"/>
              </a:rPr>
              <a:t>,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/>
              </a:rPr>
              <a:t>newval</a:t>
            </a:r>
            <a:r>
              <a:rPr lang="en-US" sz="2400">
                <a:solidFill>
                  <a:srgbClr val="000000"/>
                </a:solidFill>
                <a:latin typeface="Consolas"/>
              </a:rPr>
              <a:t>));</a:t>
            </a:r>
            <a:endParaRPr lang="en-US" sz="2400" b="0">
              <a:solidFill>
                <a:srgbClr val="000000"/>
              </a:solidFill>
              <a:effectLst/>
              <a:latin typeface="Consolas"/>
            </a:endParaRP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48048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F3D48-F2A6-8ED3-076E-93772FA7E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D9704-3734-C65C-3DBA-707A57157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800">
                <a:solidFill>
                  <a:prstClr val="black"/>
                </a:solidFill>
                <a:latin typeface="Lucida Console" panose="020B0609040504020204" pitchFamily="49" charset="0"/>
              </a:rPr>
              <a:t>old = 0, new = 1</a:t>
            </a:r>
          </a:p>
          <a:p>
            <a:r>
              <a:rPr lang="en-US" sz="1800">
                <a:solidFill>
                  <a:prstClr val="black"/>
                </a:solidFill>
                <a:latin typeface="Lucida Console" panose="020B0609040504020204" pitchFamily="49" charset="0"/>
              </a:rPr>
              <a:t>old = 0, new = 1</a:t>
            </a:r>
          </a:p>
          <a:p>
            <a:r>
              <a:rPr lang="en-US" sz="1800">
                <a:solidFill>
                  <a:prstClr val="black"/>
                </a:solidFill>
                <a:latin typeface="Lucida Console" panose="020B0609040504020204" pitchFamily="49" charset="0"/>
              </a:rPr>
              <a:t>old = 1, new = 2</a:t>
            </a:r>
          </a:p>
          <a:p>
            <a:r>
              <a:rPr lang="en-US" sz="1800">
                <a:solidFill>
                  <a:prstClr val="black"/>
                </a:solidFill>
                <a:latin typeface="Lucida Console" panose="020B0609040504020204" pitchFamily="49" charset="0"/>
              </a:rPr>
              <a:t>The final value of count is 2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7EC20F-3A92-0035-CCFC-EB16AA9D5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58331-FE70-9877-C89E-DBCD824BF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392E57-2D8A-A591-D51B-F9E71333F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8" y="1226967"/>
            <a:ext cx="927441" cy="92744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43BC56-BF25-B737-07DF-FDDB4C63F822}"/>
              </a:ext>
            </a:extLst>
          </p:cNvPr>
          <p:cNvSpPr/>
          <p:nvPr/>
        </p:nvSpPr>
        <p:spPr>
          <a:xfrm>
            <a:off x="1531345" y="4224833"/>
            <a:ext cx="8328752" cy="8889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In this case, there is the possibility of many failed attempts at performing the CAS.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8BC0AB2-3B08-41D8-B486-E098DA73CE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8" y="4224833"/>
            <a:ext cx="786409" cy="7864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70DA177-AA55-804D-F009-1EC79F5AB565}"/>
              </a:ext>
            </a:extLst>
          </p:cNvPr>
          <p:cNvSpPr/>
          <p:nvPr/>
        </p:nvSpPr>
        <p:spPr>
          <a:xfrm>
            <a:off x="1531345" y="5290591"/>
            <a:ext cx="8328752" cy="8889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If threads are allowed to call this function repeatedly, then it is possible that a few threads may starve forever.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358420-931A-6B7A-6564-00B156B786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24" y="5188762"/>
            <a:ext cx="1092621" cy="109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3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55C6E2-CA27-5633-5ADE-781FA83B9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18AE8-BD6E-D7F6-0B71-1F053156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1B2983-6E70-4CEB-4444-3F2E12005254}"/>
              </a:ext>
            </a:extLst>
          </p:cNvPr>
          <p:cNvSpPr/>
          <p:nvPr/>
        </p:nvSpPr>
        <p:spPr>
          <a:xfrm>
            <a:off x="2231136" y="1325880"/>
            <a:ext cx="8092440" cy="2999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/>
              <a:t>Theory of Non-Blocking Algorithms</a:t>
            </a:r>
          </a:p>
        </p:txBody>
      </p:sp>
    </p:spTree>
    <p:extLst>
      <p:ext uri="{BB962C8B-B14F-4D97-AF65-F5344CB8AC3E}">
        <p14:creationId xmlns:p14="http://schemas.microsoft.com/office/powerpoint/2010/main" val="1668992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504A7-03DB-6DA7-98C6-9C2162D3D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Correctness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6091E-2A55-4A15-C656-DB8E9DF28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41119"/>
          </a:xfrm>
        </p:spPr>
        <p:txBody>
          <a:bodyPr/>
          <a:lstStyle/>
          <a:p>
            <a:r>
              <a:rPr lang="en-IN"/>
              <a:t>Every read or write </a:t>
            </a:r>
            <a:r>
              <a:rPr lang="en-IN">
                <a:solidFill>
                  <a:srgbClr val="0070C0"/>
                </a:solidFill>
              </a:rPr>
              <a:t>operation</a:t>
            </a:r>
            <a:r>
              <a:rPr lang="en-IN"/>
              <a:t> has the following attributes:</a:t>
            </a:r>
          </a:p>
          <a:p>
            <a:pPr lvl="1"/>
            <a:r>
              <a:rPr lang="en-IN">
                <a:solidFill>
                  <a:srgbClr val="FF0000"/>
                </a:solidFill>
              </a:rPr>
              <a:t>start time</a:t>
            </a:r>
          </a:p>
          <a:p>
            <a:pPr lvl="1"/>
            <a:r>
              <a:rPr lang="en-IN">
                <a:solidFill>
                  <a:srgbClr val="00B050"/>
                </a:solidFill>
              </a:rPr>
              <a:t>end time</a:t>
            </a:r>
          </a:p>
          <a:p>
            <a:pPr lvl="1"/>
            <a:r>
              <a:rPr lang="en-IN">
                <a:solidFill>
                  <a:srgbClr val="C00000"/>
                </a:solidFill>
              </a:rPr>
              <a:t>completion</a:t>
            </a:r>
            <a:r>
              <a:rPr lang="en-IN"/>
              <a:t>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A1192F-8338-B03B-BA29-690E5AC03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767E07-A3D4-9CE8-2D67-A3CF572CD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25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D413938-AA62-7A79-81A2-F426817BDC93}"/>
              </a:ext>
            </a:extLst>
          </p:cNvPr>
          <p:cNvSpPr/>
          <p:nvPr/>
        </p:nvSpPr>
        <p:spPr>
          <a:xfrm>
            <a:off x="3831336" y="3801681"/>
            <a:ext cx="4105656" cy="365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In the case of a read operation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8CBA3-E866-0D78-8718-FB1686875D61}"/>
              </a:ext>
            </a:extLst>
          </p:cNvPr>
          <p:cNvSpPr txBox="1"/>
          <p:nvPr/>
        </p:nvSpPr>
        <p:spPr>
          <a:xfrm>
            <a:off x="1362456" y="4237587"/>
            <a:ext cx="9238939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2000"/>
              <a:t>The </a:t>
            </a:r>
            <a:r>
              <a:rPr lang="en-IN" sz="2000">
                <a:solidFill>
                  <a:srgbClr val="FF0000"/>
                </a:solidFill>
              </a:rPr>
              <a:t>start time </a:t>
            </a:r>
            <a:r>
              <a:rPr lang="en-IN" sz="2000"/>
              <a:t>is when the load operation enters the pipeline</a:t>
            </a:r>
          </a:p>
          <a:p>
            <a:pPr marL="342900" indent="-342900">
              <a:buAutoNum type="arabicPeriod"/>
            </a:pPr>
            <a:r>
              <a:rPr lang="en-IN" sz="2000"/>
              <a:t>The </a:t>
            </a:r>
            <a:r>
              <a:rPr lang="en-IN" sz="2000">
                <a:solidFill>
                  <a:srgbClr val="00B050"/>
                </a:solidFill>
              </a:rPr>
              <a:t>end time </a:t>
            </a:r>
            <a:r>
              <a:rPr lang="en-IN" sz="2000"/>
              <a:t>is when the data (to be read) reaches the load-store unit</a:t>
            </a:r>
          </a:p>
          <a:p>
            <a:pPr marL="342900" indent="-342900">
              <a:buAutoNum type="arabicPeriod"/>
            </a:pPr>
            <a:r>
              <a:rPr lang="en-IN" sz="2000"/>
              <a:t>The </a:t>
            </a:r>
            <a:r>
              <a:rPr lang="en-IN" sz="2000">
                <a:solidFill>
                  <a:srgbClr val="C00000"/>
                </a:solidFill>
              </a:rPr>
              <a:t>completion time </a:t>
            </a:r>
            <a:r>
              <a:rPr lang="en-IN" sz="2000"/>
              <a:t>is when the data is read (at the cache or memory storage unit)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B74E13-5D55-07D6-7B48-707BF7BDB81F}"/>
              </a:ext>
            </a:extLst>
          </p:cNvPr>
          <p:cNvSpPr txBox="1"/>
          <p:nvPr/>
        </p:nvSpPr>
        <p:spPr>
          <a:xfrm>
            <a:off x="3402661" y="5418562"/>
            <a:ext cx="515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/>
              <a:t>start time &lt; completion time &lt; end time</a:t>
            </a:r>
          </a:p>
        </p:txBody>
      </p:sp>
    </p:spTree>
    <p:extLst>
      <p:ext uri="{BB962C8B-B14F-4D97-AF65-F5344CB8AC3E}">
        <p14:creationId xmlns:p14="http://schemas.microsoft.com/office/powerpoint/2010/main" val="2170947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414C44D-BB9F-BFF5-4161-0B7A37DB16E6}"/>
              </a:ext>
            </a:extLst>
          </p:cNvPr>
          <p:cNvSpPr/>
          <p:nvPr/>
        </p:nvSpPr>
        <p:spPr>
          <a:xfrm>
            <a:off x="4340031" y="2732371"/>
            <a:ext cx="1133856" cy="14767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C84286-D70E-EFA1-A059-98FE4AEA3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What about Write Operations?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9AD1D0-83F9-546C-E9AE-994BE5EF5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BE6B9-77E2-66F2-BEF9-FFCC59A5F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4BB16B1-CF59-A120-37E9-E6B15D1F05B1}"/>
              </a:ext>
            </a:extLst>
          </p:cNvPr>
          <p:cNvSpPr/>
          <p:nvPr/>
        </p:nvSpPr>
        <p:spPr>
          <a:xfrm>
            <a:off x="975039" y="2160871"/>
            <a:ext cx="2660904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CPU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453D21-78C4-7FEC-C176-4049DC7DC61D}"/>
              </a:ext>
            </a:extLst>
          </p:cNvPr>
          <p:cNvSpPr/>
          <p:nvPr/>
        </p:nvSpPr>
        <p:spPr>
          <a:xfrm>
            <a:off x="4413183" y="2938746"/>
            <a:ext cx="996696" cy="2828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386108-5AB0-AA2C-FB0B-401F75DBFF0A}"/>
              </a:ext>
            </a:extLst>
          </p:cNvPr>
          <p:cNvSpPr/>
          <p:nvPr/>
        </p:nvSpPr>
        <p:spPr>
          <a:xfrm>
            <a:off x="4413183" y="3221575"/>
            <a:ext cx="996696" cy="2828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DD6B95-53C6-47BC-4C18-B26A2D2F3511}"/>
              </a:ext>
            </a:extLst>
          </p:cNvPr>
          <p:cNvSpPr/>
          <p:nvPr/>
        </p:nvSpPr>
        <p:spPr>
          <a:xfrm>
            <a:off x="4413183" y="3504404"/>
            <a:ext cx="996696" cy="2828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D43918-B5B6-1695-9951-AB47D2D9EDA9}"/>
              </a:ext>
            </a:extLst>
          </p:cNvPr>
          <p:cNvSpPr/>
          <p:nvPr/>
        </p:nvSpPr>
        <p:spPr>
          <a:xfrm>
            <a:off x="4413183" y="3758531"/>
            <a:ext cx="996696" cy="2828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6A3479-C33F-057F-6DF6-D4933D8B4AE5}"/>
              </a:ext>
            </a:extLst>
          </p:cNvPr>
          <p:cNvSpPr txBox="1"/>
          <p:nvPr/>
        </p:nvSpPr>
        <p:spPr>
          <a:xfrm>
            <a:off x="5512376" y="3135524"/>
            <a:ext cx="758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/>
              <a:t>Write </a:t>
            </a:r>
          </a:p>
          <a:p>
            <a:r>
              <a:rPr lang="en-IN"/>
              <a:t>buffer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E3F15D5-B6F9-ACC7-4B59-66EA8DDC6B8D}"/>
              </a:ext>
            </a:extLst>
          </p:cNvPr>
          <p:cNvCxnSpPr>
            <a:endCxn id="11" idx="0"/>
          </p:cNvCxnSpPr>
          <p:nvPr/>
        </p:nvCxnSpPr>
        <p:spPr>
          <a:xfrm>
            <a:off x="4906959" y="2435191"/>
            <a:ext cx="0" cy="2971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8E070A-0FFB-AAD4-F03A-5F398A07341A}"/>
              </a:ext>
            </a:extLst>
          </p:cNvPr>
          <p:cNvCxnSpPr/>
          <p:nvPr/>
        </p:nvCxnSpPr>
        <p:spPr>
          <a:xfrm flipH="1">
            <a:off x="3635943" y="2435191"/>
            <a:ext cx="12710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E78725D-0E56-931F-9EDB-0FC7AE9614A4}"/>
              </a:ext>
            </a:extLst>
          </p:cNvPr>
          <p:cNvSpPr txBox="1"/>
          <p:nvPr/>
        </p:nvSpPr>
        <p:spPr>
          <a:xfrm>
            <a:off x="4058853" y="2075186"/>
            <a:ext cx="1351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/>
              <a:t>Write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CDC68C3-F296-E61C-8470-A0C44BBF2D7E}"/>
              </a:ext>
            </a:extLst>
          </p:cNvPr>
          <p:cNvSpPr/>
          <p:nvPr/>
        </p:nvSpPr>
        <p:spPr>
          <a:xfrm>
            <a:off x="1185350" y="4707432"/>
            <a:ext cx="393192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L1 Cache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D31F54F-807F-E2AB-9344-AF576ACAEA39}"/>
              </a:ext>
            </a:extLst>
          </p:cNvPr>
          <p:cNvCxnSpPr>
            <a:cxnSpLocks/>
          </p:cNvCxnSpPr>
          <p:nvPr/>
        </p:nvCxnSpPr>
        <p:spPr>
          <a:xfrm>
            <a:off x="4906959" y="4209127"/>
            <a:ext cx="0" cy="4983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6F235604-0A21-4352-8645-A13D4FB0D5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97" y="2224364"/>
            <a:ext cx="487684" cy="48768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80B9A4E-1B8F-7B92-5374-D6D1C1792BCD}"/>
              </a:ext>
            </a:extLst>
          </p:cNvPr>
          <p:cNvSpPr txBox="1"/>
          <p:nvPr/>
        </p:nvSpPr>
        <p:spPr>
          <a:xfrm>
            <a:off x="5724276" y="2601331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>
                <a:solidFill>
                  <a:srgbClr val="FF0000"/>
                </a:solidFill>
                <a:latin typeface="Comic Sans MS" panose="030F0702030302020204" pitchFamily="66" charset="0"/>
              </a:rPr>
              <a:t>Delay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3FF90CF-3592-1B49-40ED-7A93D8B97782}"/>
              </a:ext>
            </a:extLst>
          </p:cNvPr>
          <p:cNvCxnSpPr>
            <a:cxnSpLocks/>
          </p:cNvCxnSpPr>
          <p:nvPr/>
        </p:nvCxnSpPr>
        <p:spPr>
          <a:xfrm>
            <a:off x="6901314" y="2075186"/>
            <a:ext cx="0" cy="31994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8746717-9BBB-EC53-6090-4459BB95EA66}"/>
              </a:ext>
            </a:extLst>
          </p:cNvPr>
          <p:cNvSpPr txBox="1"/>
          <p:nvPr/>
        </p:nvSpPr>
        <p:spPr>
          <a:xfrm>
            <a:off x="7057390" y="2583781"/>
            <a:ext cx="512403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>
                <a:solidFill>
                  <a:srgbClr val="FF0000"/>
                </a:solidFill>
              </a:rPr>
              <a:t>Start time </a:t>
            </a:r>
            <a:r>
              <a:rPr lang="en-IN" sz="2000">
                <a:sym typeface="Wingdings" panose="05000000000000000000" pitchFamily="2" charset="2"/>
              </a:rPr>
              <a:t> Time at which the store operation</a:t>
            </a:r>
            <a:br>
              <a:rPr lang="en-IN" sz="2000">
                <a:sym typeface="Wingdings" panose="05000000000000000000" pitchFamily="2" charset="2"/>
              </a:rPr>
            </a:br>
            <a:r>
              <a:rPr lang="en-IN" sz="2000">
                <a:sym typeface="Wingdings" panose="05000000000000000000" pitchFamily="2" charset="2"/>
              </a:rPr>
              <a:t>enters the pipeline</a:t>
            </a:r>
          </a:p>
          <a:p>
            <a:r>
              <a:rPr lang="en-IN" sz="2000">
                <a:solidFill>
                  <a:srgbClr val="00B050"/>
                </a:solidFill>
                <a:sym typeface="Wingdings" panose="05000000000000000000" pitchFamily="2" charset="2"/>
              </a:rPr>
              <a:t>End time </a:t>
            </a:r>
            <a:r>
              <a:rPr lang="en-IN" sz="2000">
                <a:sym typeface="Wingdings" panose="05000000000000000000" pitchFamily="2" charset="2"/>
              </a:rPr>
              <a:t> Time when the store operation is</a:t>
            </a:r>
            <a:br>
              <a:rPr lang="en-IN" sz="2000">
                <a:sym typeface="Wingdings" panose="05000000000000000000" pitchFamily="2" charset="2"/>
              </a:rPr>
            </a:br>
            <a:r>
              <a:rPr lang="en-IN" sz="2000">
                <a:sym typeface="Wingdings" panose="05000000000000000000" pitchFamily="2" charset="2"/>
              </a:rPr>
              <a:t>sent to the memory system (at this point the</a:t>
            </a:r>
            <a:br>
              <a:rPr lang="en-IN" sz="2000">
                <a:sym typeface="Wingdings" panose="05000000000000000000" pitchFamily="2" charset="2"/>
              </a:rPr>
            </a:br>
            <a:r>
              <a:rPr lang="en-IN" sz="2000">
                <a:sym typeface="Wingdings" panose="05000000000000000000" pitchFamily="2" charset="2"/>
              </a:rPr>
              <a:t>instruction also leaves the pipeline)</a:t>
            </a:r>
          </a:p>
          <a:p>
            <a:r>
              <a:rPr lang="en-IN" sz="2000">
                <a:solidFill>
                  <a:srgbClr val="C00000"/>
                </a:solidFill>
                <a:sym typeface="Wingdings" panose="05000000000000000000" pitchFamily="2" charset="2"/>
              </a:rPr>
              <a:t>Completion time </a:t>
            </a:r>
            <a:r>
              <a:rPr lang="en-IN" sz="2000">
                <a:sym typeface="Wingdings" panose="05000000000000000000" pitchFamily="2" charset="2"/>
              </a:rPr>
              <a:t> Time at which the write</a:t>
            </a:r>
            <a:br>
              <a:rPr lang="en-IN" sz="2000">
                <a:sym typeface="Wingdings" panose="05000000000000000000" pitchFamily="2" charset="2"/>
              </a:rPr>
            </a:br>
            <a:r>
              <a:rPr lang="en-IN" sz="2000">
                <a:sym typeface="Wingdings" panose="05000000000000000000" pitchFamily="2" charset="2"/>
              </a:rPr>
              <a:t>takes effect (could be </a:t>
            </a:r>
            <a:r>
              <a:rPr lang="en-IN" sz="2000" b="1">
                <a:solidFill>
                  <a:srgbClr val="FF0000"/>
                </a:solidFill>
                <a:sym typeface="Wingdings" panose="05000000000000000000" pitchFamily="2" charset="2"/>
              </a:rPr>
              <a:t>delayed</a:t>
            </a:r>
            <a:r>
              <a:rPr lang="en-IN" sz="2000">
                <a:sym typeface="Wingdings" panose="05000000000000000000" pitchFamily="2" charset="2"/>
              </a:rPr>
              <a:t>)</a:t>
            </a:r>
            <a:endParaRPr lang="en-IN" sz="2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6DF1E9-F9A5-23EA-15E8-ED0340BCE37A}"/>
              </a:ext>
            </a:extLst>
          </p:cNvPr>
          <p:cNvSpPr txBox="1"/>
          <p:nvPr/>
        </p:nvSpPr>
        <p:spPr>
          <a:xfrm>
            <a:off x="4129238" y="5788314"/>
            <a:ext cx="440229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000"/>
              <a:t>start time &lt; end time &lt; completion time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9466C3A-1C41-12F1-A74D-286742B490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6" y="5321978"/>
            <a:ext cx="2215132" cy="147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93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A5463-5BB9-9EA3-1540-D439A484A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83" y="0"/>
            <a:ext cx="10515600" cy="1325563"/>
          </a:xfrm>
        </p:spPr>
        <p:txBody>
          <a:bodyPr/>
          <a:lstStyle/>
          <a:p>
            <a:r>
              <a:rPr lang="en-IN"/>
              <a:t>Let us generalize 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2E476-7E07-9D8B-CF32-054DEA474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97" y="1450240"/>
            <a:ext cx="11145252" cy="4594425"/>
          </a:xfrm>
        </p:spPr>
        <p:txBody>
          <a:bodyPr>
            <a:normAutofit fontScale="92500" lnSpcReduction="20000"/>
          </a:bodyPr>
          <a:lstStyle/>
          <a:p>
            <a:r>
              <a:rPr lang="en-IN"/>
              <a:t>Reads and writes are the </a:t>
            </a:r>
            <a:r>
              <a:rPr lang="en-IN">
                <a:solidFill>
                  <a:srgbClr val="00B050"/>
                </a:solidFill>
              </a:rPr>
              <a:t>simplest</a:t>
            </a:r>
            <a:r>
              <a:rPr lang="en-IN"/>
              <a:t> of operations</a:t>
            </a:r>
          </a:p>
          <a:p>
            <a:r>
              <a:rPr lang="en-IN"/>
              <a:t>We can define many concurrent objects that can be accessed simultaneously by many threads:</a:t>
            </a:r>
          </a:p>
          <a:p>
            <a:pPr lvl="1"/>
            <a:r>
              <a:rPr lang="en-IN"/>
              <a:t>concurrent queue</a:t>
            </a:r>
          </a:p>
          <a:p>
            <a:pPr lvl="1"/>
            <a:r>
              <a:rPr lang="en-IN"/>
              <a:t>concurrent stack</a:t>
            </a:r>
          </a:p>
          <a:p>
            <a:pPr lvl="1"/>
            <a:r>
              <a:rPr lang="en-IN"/>
              <a:t>concurrent linked list</a:t>
            </a:r>
          </a:p>
          <a:p>
            <a:pPr lvl="1"/>
            <a:r>
              <a:rPr lang="en-IN"/>
              <a:t>….</a:t>
            </a:r>
          </a:p>
          <a:p>
            <a:r>
              <a:rPr lang="en-IN"/>
              <a:t>Every operation has a </a:t>
            </a:r>
            <a:r>
              <a:rPr lang="en-IN">
                <a:solidFill>
                  <a:srgbClr val="FF0000"/>
                </a:solidFill>
              </a:rPr>
              <a:t>start time</a:t>
            </a:r>
            <a:r>
              <a:rPr lang="en-IN"/>
              <a:t>, </a:t>
            </a:r>
            <a:r>
              <a:rPr lang="en-IN">
                <a:solidFill>
                  <a:srgbClr val="00B050"/>
                </a:solidFill>
              </a:rPr>
              <a:t>end time </a:t>
            </a:r>
            <a:r>
              <a:rPr lang="en-IN"/>
              <a:t>and a </a:t>
            </a:r>
            <a:r>
              <a:rPr lang="en-IN">
                <a:solidFill>
                  <a:srgbClr val="C00000"/>
                </a:solidFill>
              </a:rPr>
              <a:t>completion time</a:t>
            </a:r>
          </a:p>
          <a:p>
            <a:r>
              <a:rPr lang="en-IN"/>
              <a:t>An </a:t>
            </a:r>
            <a:r>
              <a:rPr lang="en-IN">
                <a:solidFill>
                  <a:srgbClr val="7030A0"/>
                </a:solidFill>
                <a:latin typeface="Comic Sans MS" panose="030F0702030302020204" pitchFamily="66" charset="0"/>
              </a:rPr>
              <a:t>atomic operation </a:t>
            </a:r>
            <a:r>
              <a:rPr lang="en-IN">
                <a:solidFill>
                  <a:srgbClr val="C00000"/>
                </a:solidFill>
              </a:rPr>
              <a:t>appears</a:t>
            </a:r>
            <a:r>
              <a:rPr lang="en-IN"/>
              <a:t> to complete </a:t>
            </a:r>
            <a:r>
              <a:rPr lang="en-IN" b="1">
                <a:solidFill>
                  <a:srgbClr val="C00000"/>
                </a:solidFill>
              </a:rPr>
              <a:t>instantaneously</a:t>
            </a:r>
            <a:r>
              <a:rPr lang="en-IN"/>
              <a:t> at the completion time.</a:t>
            </a:r>
          </a:p>
          <a:p>
            <a:r>
              <a:rPr lang="en-IN"/>
              <a:t>The completion time itself may not be known.</a:t>
            </a:r>
          </a:p>
          <a:p>
            <a:r>
              <a:rPr lang="en-IN"/>
              <a:t>Whether the actual operation completed at that time or not is </a:t>
            </a:r>
            <a:r>
              <a:rPr lang="en-IN">
                <a:solidFill>
                  <a:srgbClr val="FF0000"/>
                </a:solidFill>
              </a:rPr>
              <a:t>irrelevant</a:t>
            </a:r>
            <a:r>
              <a:rPr lang="en-IN"/>
              <a:t>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88A2BA-C5A3-E874-A212-4BEA275A5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31EF6-04C4-008F-2CDE-5A8248C01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8FDE165-C22F-6D8A-C68E-0CD2A3468C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410" y="5729604"/>
            <a:ext cx="417810" cy="4178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24977F-1FB8-C073-4F88-BE359E3FE1E5}"/>
              </a:ext>
            </a:extLst>
          </p:cNvPr>
          <p:cNvSpPr txBox="1"/>
          <p:nvPr/>
        </p:nvSpPr>
        <p:spPr>
          <a:xfrm>
            <a:off x="3476625" y="5707677"/>
            <a:ext cx="625062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400"/>
              <a:t>We just need to show that it theoretically exists. </a:t>
            </a:r>
          </a:p>
        </p:txBody>
      </p:sp>
    </p:spTree>
    <p:extLst>
      <p:ext uri="{BB962C8B-B14F-4D97-AF65-F5344CB8AC3E}">
        <p14:creationId xmlns:p14="http://schemas.microsoft.com/office/powerpoint/2010/main" val="2349967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B4383C-AAD3-3E97-C5B1-0E07EFD44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F48D-9617-D216-3C6C-C81E66EF5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28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CBC488-FDAB-574C-244E-61BD8993FA21}"/>
              </a:ext>
            </a:extLst>
          </p:cNvPr>
          <p:cNvCxnSpPr/>
          <p:nvPr/>
        </p:nvCxnSpPr>
        <p:spPr>
          <a:xfrm>
            <a:off x="2721168" y="1454224"/>
            <a:ext cx="9166034" cy="0"/>
          </a:xfrm>
          <a:prstGeom prst="line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207CEB4-4170-9482-687C-A0259D4E9ABF}"/>
              </a:ext>
            </a:extLst>
          </p:cNvPr>
          <p:cNvCxnSpPr>
            <a:cxnSpLocks/>
          </p:cNvCxnSpPr>
          <p:nvPr/>
        </p:nvCxnSpPr>
        <p:spPr>
          <a:xfrm>
            <a:off x="2721168" y="5585555"/>
            <a:ext cx="9177051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B5C11E-1FD9-F46B-B6D8-3D5422A1D4F1}"/>
              </a:ext>
            </a:extLst>
          </p:cNvPr>
          <p:cNvCxnSpPr>
            <a:cxnSpLocks/>
          </p:cNvCxnSpPr>
          <p:nvPr/>
        </p:nvCxnSpPr>
        <p:spPr>
          <a:xfrm>
            <a:off x="2732185" y="782201"/>
            <a:ext cx="0" cy="535334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3AA0846-70FC-6598-F872-0F0D243C1014}"/>
              </a:ext>
            </a:extLst>
          </p:cNvPr>
          <p:cNvSpPr/>
          <p:nvPr/>
        </p:nvSpPr>
        <p:spPr>
          <a:xfrm>
            <a:off x="3613534" y="1090668"/>
            <a:ext cx="1740664" cy="6389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err="1"/>
              <a:t>enq</a:t>
            </a:r>
            <a:r>
              <a:rPr lang="en-IN" sz="2800"/>
              <a:t>: 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CAD4C5-5E83-9C90-D225-0F4D12A977F2}"/>
              </a:ext>
            </a:extLst>
          </p:cNvPr>
          <p:cNvSpPr/>
          <p:nvPr/>
        </p:nvSpPr>
        <p:spPr>
          <a:xfrm>
            <a:off x="5651654" y="1090668"/>
            <a:ext cx="1641511" cy="6389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err="1"/>
              <a:t>deq</a:t>
            </a:r>
            <a:r>
              <a:rPr lang="en-IN" sz="2800"/>
              <a:t>: 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B24B20-F884-B325-1BBC-E5AAF4C4F373}"/>
              </a:ext>
            </a:extLst>
          </p:cNvPr>
          <p:cNvCxnSpPr/>
          <p:nvPr/>
        </p:nvCxnSpPr>
        <p:spPr>
          <a:xfrm>
            <a:off x="2732185" y="2895600"/>
            <a:ext cx="9166034" cy="0"/>
          </a:xfrm>
          <a:prstGeom prst="line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18B0B9-FF1B-DC43-BA52-B8EF969E4043}"/>
              </a:ext>
            </a:extLst>
          </p:cNvPr>
          <p:cNvCxnSpPr/>
          <p:nvPr/>
        </p:nvCxnSpPr>
        <p:spPr>
          <a:xfrm>
            <a:off x="2732185" y="4270871"/>
            <a:ext cx="9166034" cy="0"/>
          </a:xfrm>
          <a:prstGeom prst="line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698A1A7-78D0-5F0A-2A9C-6904F42821EE}"/>
              </a:ext>
            </a:extLst>
          </p:cNvPr>
          <p:cNvSpPr/>
          <p:nvPr/>
        </p:nvSpPr>
        <p:spPr>
          <a:xfrm>
            <a:off x="627961" y="1255921"/>
            <a:ext cx="1542362" cy="59491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Thread 1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D5CF220-3F73-E28A-163B-F7F1391E5B9D}"/>
              </a:ext>
            </a:extLst>
          </p:cNvPr>
          <p:cNvSpPr/>
          <p:nvPr/>
        </p:nvSpPr>
        <p:spPr>
          <a:xfrm>
            <a:off x="627961" y="2598145"/>
            <a:ext cx="1542362" cy="59491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Thread 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2514767-2E45-63E6-5094-6010EE7E82CD}"/>
              </a:ext>
            </a:extLst>
          </p:cNvPr>
          <p:cNvSpPr/>
          <p:nvPr/>
        </p:nvSpPr>
        <p:spPr>
          <a:xfrm>
            <a:off x="627960" y="3973416"/>
            <a:ext cx="1542362" cy="59491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Thread 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3199C96-DF70-8399-CA4B-3755003AC4A9}"/>
              </a:ext>
            </a:extLst>
          </p:cNvPr>
          <p:cNvSpPr/>
          <p:nvPr/>
        </p:nvSpPr>
        <p:spPr>
          <a:xfrm>
            <a:off x="427820" y="5155897"/>
            <a:ext cx="2227244" cy="13771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Hypothetical sequential </a:t>
            </a:r>
          </a:p>
          <a:p>
            <a:pPr algn="ctr"/>
            <a:r>
              <a:rPr lang="en-IN" sz="2800"/>
              <a:t>order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C778B8-375F-9AAA-58CC-188A3968CE9D}"/>
              </a:ext>
            </a:extLst>
          </p:cNvPr>
          <p:cNvSpPr/>
          <p:nvPr/>
        </p:nvSpPr>
        <p:spPr>
          <a:xfrm>
            <a:off x="2996591" y="2554081"/>
            <a:ext cx="1531340" cy="6389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err="1"/>
              <a:t>enq</a:t>
            </a:r>
            <a:r>
              <a:rPr lang="en-IN" sz="2800"/>
              <a:t>: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F05F02-B780-A44F-A023-AC047EE0BB38}"/>
              </a:ext>
            </a:extLst>
          </p:cNvPr>
          <p:cNvSpPr/>
          <p:nvPr/>
        </p:nvSpPr>
        <p:spPr>
          <a:xfrm>
            <a:off x="3793476" y="3944046"/>
            <a:ext cx="2651389" cy="6389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err="1"/>
              <a:t>enq</a:t>
            </a:r>
            <a:r>
              <a:rPr lang="en-IN" sz="2800"/>
              <a:t>: 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59B546E-539D-898F-5B48-FD7BF6ECC769}"/>
              </a:ext>
            </a:extLst>
          </p:cNvPr>
          <p:cNvSpPr/>
          <p:nvPr/>
        </p:nvSpPr>
        <p:spPr>
          <a:xfrm>
            <a:off x="5012678" y="2598145"/>
            <a:ext cx="2651390" cy="6389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err="1"/>
              <a:t>deq</a:t>
            </a:r>
            <a:r>
              <a:rPr lang="en-IN" sz="2800"/>
              <a:t>: 1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A300116-88D0-E69B-1ECE-83ACCD427245}"/>
              </a:ext>
            </a:extLst>
          </p:cNvPr>
          <p:cNvSpPr/>
          <p:nvPr/>
        </p:nvSpPr>
        <p:spPr>
          <a:xfrm>
            <a:off x="9775491" y="1102287"/>
            <a:ext cx="1619479" cy="6389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err="1"/>
              <a:t>deq</a:t>
            </a:r>
            <a:r>
              <a:rPr lang="en-IN" sz="2800"/>
              <a:t>: 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C79590-F049-0A1A-8B05-0273F6C9B9EF}"/>
              </a:ext>
            </a:extLst>
          </p:cNvPr>
          <p:cNvSpPr/>
          <p:nvPr/>
        </p:nvSpPr>
        <p:spPr>
          <a:xfrm>
            <a:off x="8329670" y="2564188"/>
            <a:ext cx="2268557" cy="6389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err="1"/>
              <a:t>enq</a:t>
            </a:r>
            <a:r>
              <a:rPr lang="en-IN" sz="2800"/>
              <a:t>: 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3FDD93D-89B0-63B2-4556-4A473FF283AA}"/>
              </a:ext>
            </a:extLst>
          </p:cNvPr>
          <p:cNvSpPr/>
          <p:nvPr/>
        </p:nvSpPr>
        <p:spPr>
          <a:xfrm>
            <a:off x="7901443" y="3905597"/>
            <a:ext cx="2268557" cy="6389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err="1"/>
              <a:t>enq</a:t>
            </a:r>
            <a:r>
              <a:rPr lang="en-IN" sz="2800"/>
              <a:t>: 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97101C4-6613-39A7-9356-918153052655}"/>
              </a:ext>
            </a:extLst>
          </p:cNvPr>
          <p:cNvSpPr/>
          <p:nvPr/>
        </p:nvSpPr>
        <p:spPr>
          <a:xfrm>
            <a:off x="7884402" y="1109049"/>
            <a:ext cx="1619479" cy="6389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err="1"/>
              <a:t>deq</a:t>
            </a:r>
            <a:r>
              <a:rPr lang="en-IN" sz="2800"/>
              <a:t>: 2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D375AA5-D083-1343-068E-10784C396AC8}"/>
              </a:ext>
            </a:extLst>
          </p:cNvPr>
          <p:cNvCxnSpPr>
            <a:cxnSpLocks/>
          </p:cNvCxnSpPr>
          <p:nvPr/>
        </p:nvCxnSpPr>
        <p:spPr>
          <a:xfrm>
            <a:off x="3238958" y="2895600"/>
            <a:ext cx="1" cy="2689955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2EB8C70-1FCB-4745-5610-16BE6B7701FA}"/>
              </a:ext>
            </a:extLst>
          </p:cNvPr>
          <p:cNvCxnSpPr>
            <a:cxnSpLocks/>
          </p:cNvCxnSpPr>
          <p:nvPr/>
        </p:nvCxnSpPr>
        <p:spPr>
          <a:xfrm>
            <a:off x="6334698" y="4263533"/>
            <a:ext cx="0" cy="1355979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A9CB4C5-473A-7746-F5F5-672EEC16A68F}"/>
              </a:ext>
            </a:extLst>
          </p:cNvPr>
          <p:cNvCxnSpPr>
            <a:cxnSpLocks/>
          </p:cNvCxnSpPr>
          <p:nvPr/>
        </p:nvCxnSpPr>
        <p:spPr>
          <a:xfrm>
            <a:off x="3946261" y="1410155"/>
            <a:ext cx="0" cy="417540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4A80624-E624-F217-EBA4-938AF1E7A822}"/>
              </a:ext>
            </a:extLst>
          </p:cNvPr>
          <p:cNvCxnSpPr>
            <a:cxnSpLocks/>
          </p:cNvCxnSpPr>
          <p:nvPr/>
        </p:nvCxnSpPr>
        <p:spPr>
          <a:xfrm>
            <a:off x="5354198" y="2917632"/>
            <a:ext cx="0" cy="2667923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2B377E-4C0F-6C09-0A5B-DC45C3B595BD}"/>
              </a:ext>
            </a:extLst>
          </p:cNvPr>
          <p:cNvCxnSpPr>
            <a:cxnSpLocks/>
          </p:cNvCxnSpPr>
          <p:nvPr/>
        </p:nvCxnSpPr>
        <p:spPr>
          <a:xfrm>
            <a:off x="5771003" y="1421774"/>
            <a:ext cx="0" cy="416378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D584734-09A4-53D1-A83D-81856AE7268C}"/>
              </a:ext>
            </a:extLst>
          </p:cNvPr>
          <p:cNvCxnSpPr>
            <a:cxnSpLocks/>
          </p:cNvCxnSpPr>
          <p:nvPr/>
        </p:nvCxnSpPr>
        <p:spPr>
          <a:xfrm>
            <a:off x="8545513" y="2873568"/>
            <a:ext cx="0" cy="2728288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40B4564-C622-8B98-118D-5F11C80C0CFC}"/>
              </a:ext>
            </a:extLst>
          </p:cNvPr>
          <p:cNvCxnSpPr>
            <a:cxnSpLocks/>
          </p:cNvCxnSpPr>
          <p:nvPr/>
        </p:nvCxnSpPr>
        <p:spPr>
          <a:xfrm>
            <a:off x="8022114" y="1410155"/>
            <a:ext cx="0" cy="4209357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C13893A-AF8E-9AA1-FF23-FF6C1980D7DC}"/>
              </a:ext>
            </a:extLst>
          </p:cNvPr>
          <p:cNvCxnSpPr>
            <a:cxnSpLocks/>
          </p:cNvCxnSpPr>
          <p:nvPr/>
        </p:nvCxnSpPr>
        <p:spPr>
          <a:xfrm>
            <a:off x="11178596" y="1377517"/>
            <a:ext cx="0" cy="4249382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1E4D5F1-CB22-D3DC-DF8E-285B11563730}"/>
              </a:ext>
            </a:extLst>
          </p:cNvPr>
          <p:cNvCxnSpPr>
            <a:cxnSpLocks/>
          </p:cNvCxnSpPr>
          <p:nvPr/>
        </p:nvCxnSpPr>
        <p:spPr>
          <a:xfrm>
            <a:off x="9713759" y="4225084"/>
            <a:ext cx="0" cy="1341179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B2A03CE-075A-B661-38E9-6CE5AEC74DCF}"/>
              </a:ext>
            </a:extLst>
          </p:cNvPr>
          <p:cNvSpPr txBox="1"/>
          <p:nvPr/>
        </p:nvSpPr>
        <p:spPr>
          <a:xfrm>
            <a:off x="2943044" y="5665464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/>
              <a:t>{1}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81F9CD-CD26-386B-634C-B2C487296C91}"/>
              </a:ext>
            </a:extLst>
          </p:cNvPr>
          <p:cNvSpPr txBox="1"/>
          <p:nvPr/>
        </p:nvSpPr>
        <p:spPr>
          <a:xfrm>
            <a:off x="3623009" y="5650770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/>
              <a:t>{3,1}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EC9442-3109-CD6C-52D6-D52E2CFA0C38}"/>
              </a:ext>
            </a:extLst>
          </p:cNvPr>
          <p:cNvSpPr txBox="1"/>
          <p:nvPr/>
        </p:nvSpPr>
        <p:spPr>
          <a:xfrm>
            <a:off x="5020319" y="5626899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/>
              <a:t>{3}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20E082-3F06-0217-C1A4-54993F1FC202}"/>
              </a:ext>
            </a:extLst>
          </p:cNvPr>
          <p:cNvSpPr txBox="1"/>
          <p:nvPr/>
        </p:nvSpPr>
        <p:spPr>
          <a:xfrm>
            <a:off x="5537389" y="5616011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/>
              <a:t>{}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C7C4662-D706-E46B-15EF-DA0EF8C5850C}"/>
              </a:ext>
            </a:extLst>
          </p:cNvPr>
          <p:cNvSpPr txBox="1"/>
          <p:nvPr/>
        </p:nvSpPr>
        <p:spPr>
          <a:xfrm>
            <a:off x="6076236" y="5616011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/>
              <a:t>{2}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F0D230E-D422-192E-2D9E-DEBAA5F4AD76}"/>
              </a:ext>
            </a:extLst>
          </p:cNvPr>
          <p:cNvSpPr txBox="1"/>
          <p:nvPr/>
        </p:nvSpPr>
        <p:spPr>
          <a:xfrm>
            <a:off x="7817571" y="5626899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/>
              <a:t>{}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4CFE913-1DD3-31EC-110A-913BE5FEC0BF}"/>
              </a:ext>
            </a:extLst>
          </p:cNvPr>
          <p:cNvSpPr txBox="1"/>
          <p:nvPr/>
        </p:nvSpPr>
        <p:spPr>
          <a:xfrm>
            <a:off x="8335734" y="5612324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/>
              <a:t>{4}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F9A657A-BDDC-70AB-E93B-274FD40BAE11}"/>
              </a:ext>
            </a:extLst>
          </p:cNvPr>
          <p:cNvSpPr txBox="1"/>
          <p:nvPr/>
        </p:nvSpPr>
        <p:spPr>
          <a:xfrm>
            <a:off x="9394581" y="5573893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/>
              <a:t>{5,4}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C579200-20B7-1FAB-5F83-0699407E6CEA}"/>
              </a:ext>
            </a:extLst>
          </p:cNvPr>
          <p:cNvSpPr txBox="1"/>
          <p:nvPr/>
        </p:nvSpPr>
        <p:spPr>
          <a:xfrm>
            <a:off x="10827910" y="5592413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/>
              <a:t>{5}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DEDF35D-0D09-B0BC-68D8-6AD9F0F98E92}"/>
              </a:ext>
            </a:extLst>
          </p:cNvPr>
          <p:cNvSpPr/>
          <p:nvPr/>
        </p:nvSpPr>
        <p:spPr>
          <a:xfrm>
            <a:off x="3582359" y="135380"/>
            <a:ext cx="6131400" cy="477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An execution involving a concurrent queue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CA8CAC0-2A95-8A50-90D7-AC93A19E8827}"/>
              </a:ext>
            </a:extLst>
          </p:cNvPr>
          <p:cNvSpPr/>
          <p:nvPr/>
        </p:nvSpPr>
        <p:spPr>
          <a:xfrm>
            <a:off x="5868361" y="6094781"/>
            <a:ext cx="2743200" cy="332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Completion times</a:t>
            </a:r>
          </a:p>
        </p:txBody>
      </p:sp>
    </p:spTree>
    <p:extLst>
      <p:ext uri="{BB962C8B-B14F-4D97-AF65-F5344CB8AC3E}">
        <p14:creationId xmlns:p14="http://schemas.microsoft.com/office/powerpoint/2010/main" val="3187728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9F765-66C3-2E44-987F-B61141C73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Parallel Execution ≡ Sequential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C45A6-D7F5-A774-7826-A0F2A73EA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/>
              <a:t>The example on the previous slide shows a </a:t>
            </a:r>
            <a:r>
              <a:rPr lang="en-IN">
                <a:solidFill>
                  <a:srgbClr val="0070C0"/>
                </a:solidFill>
              </a:rPr>
              <a:t>parallel execution</a:t>
            </a:r>
          </a:p>
          <a:p>
            <a:r>
              <a:rPr lang="en-IN"/>
              <a:t>If we arrange the operations by their </a:t>
            </a:r>
            <a:r>
              <a:rPr lang="en-IN">
                <a:solidFill>
                  <a:srgbClr val="C00000"/>
                </a:solidFill>
              </a:rPr>
              <a:t>completion</a:t>
            </a:r>
            <a:r>
              <a:rPr lang="en-IN"/>
              <a:t> times, we have a sequential execution</a:t>
            </a:r>
          </a:p>
          <a:p>
            <a:r>
              <a:rPr lang="en-IN"/>
              <a:t>We say that both are </a:t>
            </a:r>
            <a:r>
              <a:rPr lang="en-IN">
                <a:solidFill>
                  <a:srgbClr val="00B050"/>
                </a:solidFill>
              </a:rPr>
              <a:t>equivalent</a:t>
            </a:r>
            <a:r>
              <a:rPr lang="en-IN"/>
              <a:t> (≡)</a:t>
            </a:r>
          </a:p>
          <a:p>
            <a:r>
              <a:rPr lang="en-IN"/>
              <a:t>The sequential execution must be:</a:t>
            </a:r>
            <a:endParaRPr lang="en-IN">
              <a:sym typeface="Wingdings" panose="05000000000000000000" pitchFamily="2" charset="2"/>
            </a:endParaRPr>
          </a:p>
          <a:p>
            <a:pPr lvl="1"/>
            <a:r>
              <a:rPr lang="en-IN">
                <a:solidFill>
                  <a:srgbClr val="7030A0"/>
                </a:solidFill>
                <a:sym typeface="Wingdings" panose="05000000000000000000" pitchFamily="2" charset="2"/>
              </a:rPr>
              <a:t>Legal</a:t>
            </a:r>
            <a:r>
              <a:rPr lang="en-IN">
                <a:sym typeface="Wingdings" panose="05000000000000000000" pitchFamily="2" charset="2"/>
              </a:rPr>
              <a:t>  Respect the </a:t>
            </a:r>
            <a:r>
              <a:rPr lang="en-IN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semantics</a:t>
            </a:r>
            <a:r>
              <a:rPr lang="en-IN">
                <a:sym typeface="Wingdings" panose="05000000000000000000" pitchFamily="2" charset="2"/>
              </a:rPr>
              <a:t> of the object (in this case a queue)</a:t>
            </a:r>
          </a:p>
          <a:p>
            <a:pPr lvl="1"/>
            <a:r>
              <a:rPr lang="en-IN">
                <a:sym typeface="Wingdings" panose="05000000000000000000" pitchFamily="2" charset="2"/>
              </a:rPr>
              <a:t>Sequential semantics of a queue  FIFO order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E95C66-3DCD-610F-9D14-0D8E7E8EE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FE09B-D3E3-7F81-36C3-3E87B40E5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9E44A-421B-DFC9-5632-3B9ABBA74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Consider a Multicore CPU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D431EF-FC2F-4D0F-667B-1EF133DDED81}"/>
              </a:ext>
            </a:extLst>
          </p:cNvPr>
          <p:cNvSpPr txBox="1"/>
          <p:nvPr/>
        </p:nvSpPr>
        <p:spPr>
          <a:xfrm>
            <a:off x="838200" y="1690688"/>
            <a:ext cx="4626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>
                <a:solidFill>
                  <a:srgbClr val="00B050"/>
                </a:solidFill>
                <a:latin typeface="Comic Sans MS" panose="030F0702030302020204" pitchFamily="66" charset="0"/>
              </a:rPr>
              <a:t>Do something as simple as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407A66-46C9-C9A2-B3A0-008D989CBC78}"/>
              </a:ext>
            </a:extLst>
          </p:cNvPr>
          <p:cNvSpPr txBox="1"/>
          <p:nvPr/>
        </p:nvSpPr>
        <p:spPr>
          <a:xfrm>
            <a:off x="5100320" y="2458721"/>
            <a:ext cx="13716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>
                <a:solidFill>
                  <a:srgbClr val="0070C0"/>
                </a:solidFill>
              </a:rPr>
              <a:t>count</a:t>
            </a:r>
            <a:r>
              <a:rPr lang="en-IN" sz="2400"/>
              <a:t>++</a:t>
            </a:r>
          </a:p>
        </p:txBody>
      </p:sp>
      <p:pic>
        <p:nvPicPr>
          <p:cNvPr id="6" name="Content Placeholder 5" descr="Icon&#10;&#10;Description automatically generated">
            <a:extLst>
              <a:ext uri="{FF2B5EF4-FFF2-40B4-BE49-F238E27FC236}">
                <a16:creationId xmlns:a16="http://schemas.microsoft.com/office/drawing/2014/main" id="{134A9309-062A-FCAA-6C5D-7A321D68C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15094" y="2339980"/>
            <a:ext cx="699146" cy="6991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D0D4FD-31F2-5726-DB6C-B2D5393F01BC}"/>
              </a:ext>
            </a:extLst>
          </p:cNvPr>
          <p:cNvSpPr txBox="1"/>
          <p:nvPr/>
        </p:nvSpPr>
        <p:spPr>
          <a:xfrm>
            <a:off x="1920240" y="3535680"/>
            <a:ext cx="45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>
                <a:solidFill>
                  <a:srgbClr val="C00000"/>
                </a:solidFill>
              </a:rPr>
              <a:t>Assume</a:t>
            </a:r>
            <a:r>
              <a:rPr lang="en-IN" sz="2400"/>
              <a:t> there are </a:t>
            </a:r>
            <a:r>
              <a:rPr lang="en-IN" sz="2400">
                <a:solidFill>
                  <a:srgbClr val="7030A0"/>
                </a:solidFill>
              </a:rPr>
              <a:t>multiple</a:t>
            </a:r>
            <a:r>
              <a:rPr lang="en-IN" sz="2400"/>
              <a:t> threads. 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0343E67-43D5-CEF9-A04E-B66BD57BD8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69" y="4236464"/>
            <a:ext cx="507391" cy="5073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2A2BD1-D2B6-3A79-8D2F-1BA9A757155B}"/>
              </a:ext>
            </a:extLst>
          </p:cNvPr>
          <p:cNvSpPr txBox="1"/>
          <p:nvPr/>
        </p:nvSpPr>
        <p:spPr>
          <a:xfrm>
            <a:off x="1903483" y="4259326"/>
            <a:ext cx="3196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/>
              <a:t>Will this </a:t>
            </a:r>
            <a:r>
              <a:rPr lang="en-IN" sz="2400">
                <a:solidFill>
                  <a:srgbClr val="0070C0"/>
                </a:solidFill>
              </a:rPr>
              <a:t>work</a:t>
            </a:r>
            <a:r>
              <a:rPr lang="en-IN" sz="2400"/>
              <a:t> </a:t>
            </a:r>
            <a:r>
              <a:rPr lang="en-IN" sz="2400">
                <a:solidFill>
                  <a:srgbClr val="FF0000"/>
                </a:solidFill>
              </a:rPr>
              <a:t>correctly</a:t>
            </a:r>
            <a:r>
              <a:rPr lang="en-IN" sz="2400"/>
              <a:t>?</a:t>
            </a:r>
            <a:endParaRPr lang="en-IN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34B327B-DDDF-9844-A242-DFFA06301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043" y="3800623"/>
            <a:ext cx="1366689" cy="1366689"/>
          </a:xfrm>
          <a:prstGeom prst="rect">
            <a:avLst/>
          </a:prstGeom>
        </p:spPr>
      </p:pic>
      <p:pic>
        <p:nvPicPr>
          <p:cNvPr id="12" name="Picture 11" descr="Shape, arrow&#10;&#10;Description automatically generated">
            <a:extLst>
              <a:ext uri="{FF2B5EF4-FFF2-40B4-BE49-F238E27FC236}">
                <a16:creationId xmlns:a16="http://schemas.microsoft.com/office/drawing/2014/main" id="{0FB851D6-CBED-9589-D8B5-3A8F0B4ABA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 flipV="1">
            <a:off x="1903483" y="5354366"/>
            <a:ext cx="1463752" cy="8262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4CDA8C-B47E-E902-C205-428A8CD880BE}"/>
              </a:ext>
            </a:extLst>
          </p:cNvPr>
          <p:cNvSpPr txBox="1"/>
          <p:nvPr/>
        </p:nvSpPr>
        <p:spPr>
          <a:xfrm>
            <a:off x="3627120" y="5167312"/>
            <a:ext cx="27432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IN" sz="2400"/>
              <a:t>t1 = </a:t>
            </a:r>
            <a:r>
              <a:rPr lang="en-IN" sz="2400">
                <a:solidFill>
                  <a:srgbClr val="0070C0"/>
                </a:solidFill>
              </a:rPr>
              <a:t>count</a:t>
            </a:r>
          </a:p>
          <a:p>
            <a:pPr lvl="1"/>
            <a:r>
              <a:rPr lang="en-IN" sz="2400"/>
              <a:t>t1 = t1 + 1</a:t>
            </a:r>
          </a:p>
          <a:p>
            <a:pPr lvl="1"/>
            <a:r>
              <a:rPr lang="en-IN" sz="2400">
                <a:solidFill>
                  <a:srgbClr val="0070C0"/>
                </a:solidFill>
              </a:rPr>
              <a:t>count</a:t>
            </a:r>
            <a:r>
              <a:rPr lang="en-IN" sz="2400"/>
              <a:t> = t1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0494CDE4-84BD-358C-F734-AF596C35D2FB}"/>
              </a:ext>
            </a:extLst>
          </p:cNvPr>
          <p:cNvSpPr/>
          <p:nvPr/>
        </p:nvSpPr>
        <p:spPr>
          <a:xfrm>
            <a:off x="7328922" y="3766513"/>
            <a:ext cx="4395717" cy="1587854"/>
          </a:xfrm>
          <a:prstGeom prst="wedgeRoundRectCallout">
            <a:avLst>
              <a:gd name="adj1" fmla="val -73578"/>
              <a:gd name="adj2" fmla="val 5544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Each </a:t>
            </a:r>
            <a:r>
              <a:rPr lang="en-IN" sz="2400" b="1" dirty="0">
                <a:solidFill>
                  <a:srgbClr val="00B050"/>
                </a:solidFill>
              </a:rPr>
              <a:t>line</a:t>
            </a:r>
            <a:r>
              <a:rPr lang="en-IN" sz="2400" dirty="0"/>
              <a:t> corresponds to one line of assembly code. </a:t>
            </a:r>
            <a:r>
              <a:rPr lang="en-IN" sz="2400" b="1" i="1" dirty="0">
                <a:solidFill>
                  <a:srgbClr val="0070C0"/>
                </a:solidFill>
              </a:rPr>
              <a:t>count</a:t>
            </a:r>
            <a:r>
              <a:rPr lang="en-IN" sz="2400" dirty="0"/>
              <a:t> is a global variable stored in </a:t>
            </a:r>
            <a:r>
              <a:rPr lang="en-IN" sz="2400" dirty="0">
                <a:solidFill>
                  <a:srgbClr val="FF0000"/>
                </a:solidFill>
              </a:rPr>
              <a:t>memory</a:t>
            </a:r>
            <a:r>
              <a:rPr lang="en-IN" sz="2400" dirty="0"/>
              <a:t> and </a:t>
            </a:r>
            <a:r>
              <a:rPr lang="en-IN" sz="2400" i="1" dirty="0"/>
              <a:t>t1</a:t>
            </a:r>
            <a:r>
              <a:rPr lang="en-IN" sz="2400" dirty="0"/>
              <a:t> is a </a:t>
            </a:r>
            <a:r>
              <a:rPr lang="en-IN" sz="2400" dirty="0">
                <a:solidFill>
                  <a:schemeClr val="accent2">
                    <a:lumMod val="50000"/>
                  </a:schemeClr>
                </a:solidFill>
              </a:rPr>
              <a:t>register</a:t>
            </a:r>
            <a:r>
              <a:rPr lang="en-IN" sz="2400" dirty="0"/>
              <a:t>.  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A2F21A7-0D1C-C489-EC3D-0E5B9B50C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AD9F321-F80B-76AA-587A-3B3ABEB8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83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E5A5E-9D1B-2F2E-D283-85918B4E4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Notion of Memory Models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FF3951-F0FC-3F01-5ECE-CD6A18EFE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7437D2-CFC0-C0F2-2B8E-185D2552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30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2887B0-3612-1ED9-9653-6D7B1444CF52}"/>
              </a:ext>
            </a:extLst>
          </p:cNvPr>
          <p:cNvSpPr/>
          <p:nvPr/>
        </p:nvSpPr>
        <p:spPr>
          <a:xfrm>
            <a:off x="808522" y="2146434"/>
            <a:ext cx="3647975" cy="10202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/>
              <a:t>Linearizable</a:t>
            </a:r>
            <a:endParaRPr lang="en-IN" sz="2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A599A2-00B6-F3EC-97AD-513CB75BFFDA}"/>
              </a:ext>
            </a:extLst>
          </p:cNvPr>
          <p:cNvSpPr txBox="1"/>
          <p:nvPr/>
        </p:nvSpPr>
        <p:spPr>
          <a:xfrm>
            <a:off x="4812971" y="2152902"/>
            <a:ext cx="676242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400"/>
              <a:t>For every operation, the completion time is between</a:t>
            </a:r>
            <a:br>
              <a:rPr lang="en-IN" sz="2400"/>
            </a:br>
            <a:r>
              <a:rPr lang="en-IN" sz="2400"/>
              <a:t>the start time and end time.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BB2984-A0A6-BBB3-4384-DE150471D8E4}"/>
              </a:ext>
            </a:extLst>
          </p:cNvPr>
          <p:cNvSpPr/>
          <p:nvPr/>
        </p:nvSpPr>
        <p:spPr>
          <a:xfrm>
            <a:off x="838200" y="3429000"/>
            <a:ext cx="3647975" cy="10202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/>
              <a:t>Sequentially Consistent</a:t>
            </a:r>
            <a:endParaRPr lang="en-IN" sz="2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8FC69A-4C70-7E7C-9BDE-134831682FED}"/>
              </a:ext>
            </a:extLst>
          </p:cNvPr>
          <p:cNvSpPr txBox="1"/>
          <p:nvPr/>
        </p:nvSpPr>
        <p:spPr>
          <a:xfrm>
            <a:off x="4812971" y="3104565"/>
            <a:ext cx="6918304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400"/>
              <a:t>Per-thread order is </a:t>
            </a:r>
            <a:r>
              <a:rPr lang="en-IN" sz="2400">
                <a:solidFill>
                  <a:srgbClr val="FF0000"/>
                </a:solidFill>
              </a:rPr>
              <a:t>respected</a:t>
            </a:r>
            <a:r>
              <a:rPr lang="en-IN" sz="2400"/>
              <a:t>. If </a:t>
            </a:r>
            <a:r>
              <a:rPr lang="en-IN" sz="2400" i="1">
                <a:solidFill>
                  <a:srgbClr val="0070C0"/>
                </a:solidFill>
              </a:rPr>
              <a:t>operations</a:t>
            </a:r>
            <a:r>
              <a:rPr lang="en-IN" sz="2400"/>
              <a:t> </a:t>
            </a:r>
            <a:r>
              <a:rPr lang="en-IN" sz="2400" i="1"/>
              <a:t>A</a:t>
            </a:r>
            <a:r>
              <a:rPr lang="en-IN" sz="2400"/>
              <a:t> and </a:t>
            </a:r>
            <a:r>
              <a:rPr lang="en-IN" sz="2400" i="1"/>
              <a:t>B</a:t>
            </a:r>
            <a:br>
              <a:rPr lang="en-IN" sz="2400"/>
            </a:br>
            <a:r>
              <a:rPr lang="en-IN" sz="2400"/>
              <a:t>are issued by the same thread and </a:t>
            </a:r>
            <a:r>
              <a:rPr lang="en-IN" sz="2400" i="1"/>
              <a:t>A</a:t>
            </a:r>
            <a:r>
              <a:rPr lang="en-IN" sz="2400"/>
              <a:t> ends before </a:t>
            </a:r>
            <a:r>
              <a:rPr lang="en-IN" sz="2400" i="1"/>
              <a:t>B</a:t>
            </a:r>
            <a:br>
              <a:rPr lang="en-IN" sz="2400"/>
            </a:br>
            <a:r>
              <a:rPr lang="en-IN" sz="2400"/>
              <a:t>starts in the parallel execution, then </a:t>
            </a:r>
            <a:r>
              <a:rPr lang="en-IN" sz="2400" i="1"/>
              <a:t>A</a:t>
            </a:r>
            <a:r>
              <a:rPr lang="en-IN" sz="2400"/>
              <a:t> appears before</a:t>
            </a:r>
            <a:br>
              <a:rPr lang="en-IN" sz="2400"/>
            </a:br>
            <a:r>
              <a:rPr lang="en-IN" sz="2400" i="1"/>
              <a:t>B</a:t>
            </a:r>
            <a:r>
              <a:rPr lang="en-IN" sz="2400"/>
              <a:t> in the equivalent sequential order.  The execution is </a:t>
            </a:r>
            <a:br>
              <a:rPr lang="en-IN" sz="2400"/>
            </a:br>
            <a:r>
              <a:rPr lang="en-IN" sz="2400">
                <a:solidFill>
                  <a:srgbClr val="0070C0"/>
                </a:solidFill>
              </a:rPr>
              <a:t>atomic</a:t>
            </a:r>
            <a:r>
              <a:rPr lang="en-IN" sz="2400"/>
              <a:t>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ED1C921-A6ED-14D7-E061-B8F3563B0B72}"/>
              </a:ext>
            </a:extLst>
          </p:cNvPr>
          <p:cNvSpPr/>
          <p:nvPr/>
        </p:nvSpPr>
        <p:spPr>
          <a:xfrm>
            <a:off x="838200" y="5114374"/>
            <a:ext cx="3647975" cy="10202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/>
              <a:t>Weakly</a:t>
            </a:r>
          </a:p>
          <a:p>
            <a:pPr algn="ctr"/>
            <a:r>
              <a:rPr lang="en-IN" sz="3200"/>
              <a:t> Consistent</a:t>
            </a:r>
            <a:endParaRPr lang="en-IN" sz="2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FB6775-B1D8-DAF0-9D04-36D514CEC54F}"/>
              </a:ext>
            </a:extLst>
          </p:cNvPr>
          <p:cNvSpPr txBox="1"/>
          <p:nvPr/>
        </p:nvSpPr>
        <p:spPr>
          <a:xfrm>
            <a:off x="4812971" y="5108107"/>
            <a:ext cx="71243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/>
              <a:t>Operations issued by the same thread to different addresses can be reordered in the equivalent sequential order.  There can be different </a:t>
            </a:r>
            <a:r>
              <a:rPr lang="en-IN" sz="2400">
                <a:solidFill>
                  <a:srgbClr val="FF0000"/>
                </a:solidFill>
              </a:rPr>
              <a:t>reordering rules </a:t>
            </a:r>
            <a:r>
              <a:rPr lang="en-IN" sz="2400">
                <a:solidFill>
                  <a:schemeClr val="tx1"/>
                </a:solidFill>
              </a:rPr>
              <a:t>and</a:t>
            </a:r>
            <a:r>
              <a:rPr lang="en-IN" sz="2400">
                <a:solidFill>
                  <a:srgbClr val="FF0000"/>
                </a:solidFill>
              </a:rPr>
              <a:t> </a:t>
            </a:r>
            <a:r>
              <a:rPr lang="en-IN" sz="2400">
                <a:solidFill>
                  <a:srgbClr val="0070C0"/>
                </a:solidFill>
              </a:rPr>
              <a:t>atomicity</a:t>
            </a:r>
            <a:r>
              <a:rPr lang="en-IN" sz="2400">
                <a:solidFill>
                  <a:srgbClr val="FF0000"/>
                </a:solidFill>
              </a:rPr>
              <a:t> </a:t>
            </a:r>
            <a:r>
              <a:rPr lang="en-IN" sz="2400">
                <a:solidFill>
                  <a:schemeClr val="tx1"/>
                </a:solidFill>
              </a:rPr>
              <a:t>can also be relaxed.</a:t>
            </a:r>
          </a:p>
        </p:txBody>
      </p:sp>
    </p:spTree>
    <p:extLst>
      <p:ext uri="{BB962C8B-B14F-4D97-AF65-F5344CB8AC3E}">
        <p14:creationId xmlns:p14="http://schemas.microsoft.com/office/powerpoint/2010/main" val="1409839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7A9A0-15B3-D638-A854-0DC0AE017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0308"/>
            <a:ext cx="10515600" cy="4895851"/>
          </a:xfrm>
        </p:spPr>
        <p:txBody>
          <a:bodyPr>
            <a:normAutofit/>
          </a:bodyPr>
          <a:lstStyle/>
          <a:p>
            <a:r>
              <a:rPr lang="en-IN"/>
              <a:t>The operation needs to be </a:t>
            </a:r>
            <a:r>
              <a:rPr lang="en-IN">
                <a:solidFill>
                  <a:srgbClr val="FF0000"/>
                </a:solidFill>
              </a:rPr>
              <a:t>atomic</a:t>
            </a:r>
            <a:r>
              <a:rPr lang="en-IN"/>
              <a:t> </a:t>
            </a:r>
          </a:p>
          <a:p>
            <a:pPr lvl="1"/>
            <a:r>
              <a:rPr lang="en-IN"/>
              <a:t>It needs to “</a:t>
            </a:r>
            <a:r>
              <a:rPr lang="en-IN">
                <a:solidFill>
                  <a:srgbClr val="00B050"/>
                </a:solidFill>
              </a:rPr>
              <a:t>appear</a:t>
            </a:r>
            <a:r>
              <a:rPr lang="en-IN"/>
              <a:t>” to execute </a:t>
            </a:r>
            <a:r>
              <a:rPr lang="en-IN">
                <a:solidFill>
                  <a:srgbClr val="7030A0"/>
                </a:solidFill>
              </a:rPr>
              <a:t>instantaneously</a:t>
            </a:r>
            <a:r>
              <a:rPr lang="en-IN"/>
              <a:t> (single instant of time)</a:t>
            </a:r>
          </a:p>
          <a:p>
            <a:pPr lvl="1"/>
            <a:r>
              <a:rPr lang="en-IN"/>
              <a:t>Either the entire </a:t>
            </a:r>
            <a:r>
              <a:rPr lang="en-IN">
                <a:solidFill>
                  <a:srgbClr val="0070C0"/>
                </a:solidFill>
              </a:rPr>
              <a:t>operation</a:t>
            </a:r>
            <a:r>
              <a:rPr lang="en-IN"/>
              <a:t> executes, or it appears to not have </a:t>
            </a:r>
            <a:r>
              <a:rPr lang="en-IN">
                <a:solidFill>
                  <a:schemeClr val="accent6">
                    <a:lumMod val="50000"/>
                  </a:schemeClr>
                </a:solidFill>
              </a:rPr>
              <a:t>executed</a:t>
            </a:r>
            <a:r>
              <a:rPr lang="en-IN"/>
              <a:t> at all</a:t>
            </a:r>
          </a:p>
          <a:p>
            <a:r>
              <a:rPr lang="en-IN">
                <a:solidFill>
                  <a:srgbClr val="C00000"/>
                </a:solidFill>
              </a:rPr>
              <a:t>Atomicity</a:t>
            </a:r>
            <a:r>
              <a:rPr lang="en-IN"/>
              <a:t> vs </a:t>
            </a:r>
            <a:r>
              <a:rPr lang="en-IN">
                <a:solidFill>
                  <a:srgbClr val="7030A0"/>
                </a:solidFill>
              </a:rPr>
              <a:t>Linearizability</a:t>
            </a:r>
          </a:p>
          <a:p>
            <a:pPr lvl="1"/>
            <a:r>
              <a:rPr lang="en-IN"/>
              <a:t>Atomicity basically says that the </a:t>
            </a:r>
            <a:r>
              <a:rPr lang="en-IN">
                <a:solidFill>
                  <a:schemeClr val="accent6">
                    <a:lumMod val="75000"/>
                  </a:schemeClr>
                </a:solidFill>
              </a:rPr>
              <a:t>entire operation </a:t>
            </a:r>
            <a:r>
              <a:rPr lang="en-IN"/>
              <a:t>(like enqueue/dequeue) appears to </a:t>
            </a:r>
            <a:r>
              <a:rPr lang="en-IN">
                <a:solidFill>
                  <a:srgbClr val="0070C0"/>
                </a:solidFill>
              </a:rPr>
              <a:t>execute</a:t>
            </a:r>
            <a:r>
              <a:rPr lang="en-IN"/>
              <a:t> at any one instant of time</a:t>
            </a:r>
          </a:p>
          <a:p>
            <a:pPr lvl="1"/>
            <a:r>
              <a:rPr lang="en-IN"/>
              <a:t>However, it does not say that this </a:t>
            </a:r>
            <a:r>
              <a:rPr lang="en-IN">
                <a:solidFill>
                  <a:srgbClr val="0070C0"/>
                </a:solidFill>
              </a:rPr>
              <a:t>execution point </a:t>
            </a:r>
            <a:r>
              <a:rPr lang="en-IN"/>
              <a:t>needs to lie between the </a:t>
            </a:r>
            <a:r>
              <a:rPr lang="en-IN">
                <a:solidFill>
                  <a:srgbClr val="00B050"/>
                </a:solidFill>
              </a:rPr>
              <a:t>start</a:t>
            </a:r>
            <a:r>
              <a:rPr lang="en-IN"/>
              <a:t> and </a:t>
            </a:r>
            <a:r>
              <a:rPr lang="en-IN">
                <a:solidFill>
                  <a:srgbClr val="FF0000"/>
                </a:solidFill>
              </a:rPr>
              <a:t>end</a:t>
            </a:r>
            <a:r>
              <a:rPr lang="en-IN"/>
              <a:t> of the operation</a:t>
            </a:r>
          </a:p>
          <a:p>
            <a:pPr lvl="1"/>
            <a:r>
              <a:rPr lang="en-IN"/>
              <a:t>This is where we have </a:t>
            </a:r>
            <a:r>
              <a:rPr lang="en-IN">
                <a:solidFill>
                  <a:schemeClr val="accent2">
                    <a:lumMod val="50000"/>
                  </a:schemeClr>
                </a:solidFill>
              </a:rPr>
              <a:t>linearizability </a:t>
            </a:r>
            <a:r>
              <a:rPr lang="en-IN"/>
              <a:t>– a </a:t>
            </a:r>
            <a:r>
              <a:rPr lang="en-IN">
                <a:solidFill>
                  <a:srgbClr val="FF0000"/>
                </a:solidFill>
              </a:rPr>
              <a:t>stronger</a:t>
            </a:r>
            <a:r>
              <a:rPr lang="en-IN"/>
              <a:t> criterion</a:t>
            </a:r>
          </a:p>
          <a:p>
            <a:pPr lvl="1"/>
            <a:r>
              <a:rPr lang="en-IN"/>
              <a:t>It says that if the end time of an </a:t>
            </a:r>
            <a:r>
              <a:rPr lang="en-IN">
                <a:solidFill>
                  <a:srgbClr val="00B050"/>
                </a:solidFill>
              </a:rPr>
              <a:t>operation</a:t>
            </a:r>
            <a:r>
              <a:rPr lang="en-IN"/>
              <a:t> is before the start time of another operation, then their </a:t>
            </a:r>
            <a:r>
              <a:rPr lang="en-IN">
                <a:solidFill>
                  <a:srgbClr val="0070C0"/>
                </a:solidFill>
              </a:rPr>
              <a:t>execution (linearization) points </a:t>
            </a:r>
            <a:r>
              <a:rPr lang="en-IN"/>
              <a:t>follow the same order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006B7-FE9B-FB0F-4641-598D24356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DE8D2-0BDF-1146-6102-168B790BF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31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AEAC5C1-E4A0-F3DD-02EE-952B49197FE1}"/>
              </a:ext>
            </a:extLst>
          </p:cNvPr>
          <p:cNvSpPr/>
          <p:nvPr/>
        </p:nvSpPr>
        <p:spPr>
          <a:xfrm>
            <a:off x="1857217" y="568005"/>
            <a:ext cx="4572000" cy="631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/>
              <a:t>Linearizability</a:t>
            </a:r>
          </a:p>
        </p:txBody>
      </p:sp>
    </p:spTree>
    <p:extLst>
      <p:ext uri="{BB962C8B-B14F-4D97-AF65-F5344CB8AC3E}">
        <p14:creationId xmlns:p14="http://schemas.microsoft.com/office/powerpoint/2010/main" val="234377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40F49-591C-3869-7FDE-A13410996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08"/>
            <a:ext cx="11832769" cy="1325563"/>
          </a:xfrm>
        </p:spPr>
        <p:txBody>
          <a:bodyPr/>
          <a:lstStyle/>
          <a:p>
            <a:r>
              <a:rPr lang="en-IN"/>
              <a:t>Another Look at Linearizability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C3AAE-F335-4D4C-1370-0A02313E1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972"/>
            <a:ext cx="10515600" cy="2649991"/>
          </a:xfrm>
        </p:spPr>
        <p:txBody>
          <a:bodyPr/>
          <a:lstStyle/>
          <a:p>
            <a:r>
              <a:rPr lang="en-IN"/>
              <a:t>The </a:t>
            </a:r>
            <a:r>
              <a:rPr lang="en-IN">
                <a:solidFill>
                  <a:srgbClr val="C00000"/>
                </a:solidFill>
              </a:rPr>
              <a:t>linearization</a:t>
            </a:r>
            <a:r>
              <a:rPr lang="en-IN"/>
              <a:t> point needs to lie between the </a:t>
            </a:r>
            <a:r>
              <a:rPr lang="en-IN">
                <a:solidFill>
                  <a:srgbClr val="00B050"/>
                </a:solidFill>
              </a:rPr>
              <a:t>start</a:t>
            </a:r>
            <a:r>
              <a:rPr lang="en-IN"/>
              <a:t> and </a:t>
            </a:r>
            <a:r>
              <a:rPr lang="en-IN">
                <a:solidFill>
                  <a:srgbClr val="FF0000"/>
                </a:solidFill>
              </a:rPr>
              <a:t>end</a:t>
            </a:r>
          </a:p>
          <a:p>
            <a:r>
              <a:rPr lang="en-IN"/>
              <a:t>It corresponds to a specific </a:t>
            </a:r>
            <a:r>
              <a:rPr lang="en-IN">
                <a:solidFill>
                  <a:srgbClr val="0070C0"/>
                </a:solidFill>
              </a:rPr>
              <a:t>instruction</a:t>
            </a:r>
            <a:r>
              <a:rPr lang="en-IN"/>
              <a:t> within the </a:t>
            </a:r>
            <a:r>
              <a:rPr lang="en-IN">
                <a:solidFill>
                  <a:srgbClr val="00B050"/>
                </a:solidFill>
              </a:rPr>
              <a:t>function</a:t>
            </a:r>
          </a:p>
          <a:p>
            <a:r>
              <a:rPr lang="en-IN"/>
              <a:t>Proving that a certain instruction is a </a:t>
            </a:r>
            <a:r>
              <a:rPr lang="en-IN">
                <a:solidFill>
                  <a:srgbClr val="7030A0"/>
                </a:solidFill>
              </a:rPr>
              <a:t>linearization</a:t>
            </a:r>
            <a:r>
              <a:rPr lang="en-IN"/>
              <a:t> point is a very well established area of </a:t>
            </a:r>
            <a:r>
              <a:rPr lang="en-IN">
                <a:solidFill>
                  <a:srgbClr val="C00000"/>
                </a:solidFill>
              </a:rPr>
              <a:t>research</a:t>
            </a:r>
            <a:r>
              <a:rPr lang="en-IN"/>
              <a:t>, and it is often quite </a:t>
            </a:r>
            <a:r>
              <a:rPr lang="en-IN">
                <a:solidFill>
                  <a:srgbClr val="FF0000"/>
                </a:solidFill>
              </a:rPr>
              <a:t>difficult</a:t>
            </a:r>
            <a:r>
              <a:rPr lang="en-IN"/>
              <a:t> to do so</a:t>
            </a:r>
          </a:p>
          <a:p>
            <a:r>
              <a:rPr lang="en-IN"/>
              <a:t>This makes it quite difficult to write such </a:t>
            </a:r>
            <a:r>
              <a:rPr lang="en-IN">
                <a:solidFill>
                  <a:srgbClr val="00B050"/>
                </a:solidFill>
              </a:rPr>
              <a:t>programs</a:t>
            </a:r>
            <a:r>
              <a:rPr lang="en-IN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76E26D-DDBD-DA55-4845-FE82EC40E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685113-D980-5B6A-5AAB-984A16CBE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32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AF5DA8-1BE4-A829-5D2B-F5D30F40B64B}"/>
              </a:ext>
            </a:extLst>
          </p:cNvPr>
          <p:cNvCxnSpPr/>
          <p:nvPr/>
        </p:nvCxnSpPr>
        <p:spPr>
          <a:xfrm>
            <a:off x="1774371" y="2242457"/>
            <a:ext cx="9263743" cy="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685DE9-EBDF-DA7C-9E00-686E7FDCAB5E}"/>
              </a:ext>
            </a:extLst>
          </p:cNvPr>
          <p:cNvCxnSpPr/>
          <p:nvPr/>
        </p:nvCxnSpPr>
        <p:spPr>
          <a:xfrm>
            <a:off x="4245429" y="1948543"/>
            <a:ext cx="0" cy="609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6D99837-DE6E-7693-07D2-F9FD21455646}"/>
              </a:ext>
            </a:extLst>
          </p:cNvPr>
          <p:cNvSpPr/>
          <p:nvPr/>
        </p:nvSpPr>
        <p:spPr>
          <a:xfrm>
            <a:off x="3559629" y="2628899"/>
            <a:ext cx="1371600" cy="59871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Start</a:t>
            </a:r>
            <a:endParaRPr lang="en-IN" sz="2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06C980-2231-7D8D-AFE1-134025DF5FCD}"/>
              </a:ext>
            </a:extLst>
          </p:cNvPr>
          <p:cNvCxnSpPr/>
          <p:nvPr/>
        </p:nvCxnSpPr>
        <p:spPr>
          <a:xfrm>
            <a:off x="8458201" y="1948543"/>
            <a:ext cx="0" cy="609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0F92C59-BF5E-D33C-0128-EB76240E6ABE}"/>
              </a:ext>
            </a:extLst>
          </p:cNvPr>
          <p:cNvSpPr/>
          <p:nvPr/>
        </p:nvSpPr>
        <p:spPr>
          <a:xfrm>
            <a:off x="7772401" y="2628899"/>
            <a:ext cx="1371600" cy="59871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End</a:t>
            </a:r>
            <a:endParaRPr lang="en-IN" sz="20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4D62D0-6394-6392-6A75-B8A3A4C772CA}"/>
              </a:ext>
            </a:extLst>
          </p:cNvPr>
          <p:cNvCxnSpPr>
            <a:cxnSpLocks/>
          </p:cNvCxnSpPr>
          <p:nvPr/>
        </p:nvCxnSpPr>
        <p:spPr>
          <a:xfrm>
            <a:off x="6400800" y="1948543"/>
            <a:ext cx="0" cy="609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3B26A78-3EA8-F5B1-0AE2-4B58C69E4A9E}"/>
              </a:ext>
            </a:extLst>
          </p:cNvPr>
          <p:cNvSpPr/>
          <p:nvPr/>
        </p:nvSpPr>
        <p:spPr>
          <a:xfrm>
            <a:off x="4887687" y="1280312"/>
            <a:ext cx="2884714" cy="609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/>
              <a:t>Linearization point</a:t>
            </a:r>
          </a:p>
        </p:txBody>
      </p:sp>
    </p:spTree>
    <p:extLst>
      <p:ext uri="{BB962C8B-B14F-4D97-AF65-F5344CB8AC3E}">
        <p14:creationId xmlns:p14="http://schemas.microsoft.com/office/powerpoint/2010/main" val="29414272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12A8F-0E0A-2528-A859-D52EBF899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Sequential Consistency	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0FFD-C994-D485-F1E3-034B3F4E4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41703"/>
          </a:xfrm>
        </p:spPr>
        <p:txBody>
          <a:bodyPr>
            <a:normAutofit/>
          </a:bodyPr>
          <a:lstStyle/>
          <a:p>
            <a:r>
              <a:rPr lang="en-US" sz="2400"/>
              <a:t>The start and end times are not known to us</a:t>
            </a:r>
          </a:p>
          <a:p>
            <a:r>
              <a:rPr lang="en-US" sz="2400"/>
              <a:t>Nor are they </a:t>
            </a:r>
            <a:r>
              <a:rPr lang="en-US" sz="2400">
                <a:solidFill>
                  <a:srgbClr val="FF0000"/>
                </a:solidFill>
              </a:rPr>
              <a:t>relevant </a:t>
            </a:r>
            <a:r>
              <a:rPr lang="en-US" sz="2400">
                <a:solidFill>
                  <a:srgbClr val="C00000"/>
                </a:solidFill>
              </a:rPr>
              <a:t>here</a:t>
            </a:r>
            <a:r>
              <a:rPr lang="en-US" sz="2400"/>
              <a:t>. </a:t>
            </a:r>
          </a:p>
          <a:p>
            <a:r>
              <a:rPr lang="en-US" sz="2400"/>
              <a:t>What we have instead are </a:t>
            </a:r>
            <a:r>
              <a:rPr lang="en-US" sz="2400">
                <a:solidFill>
                  <a:schemeClr val="accent1"/>
                </a:solidFill>
              </a:rPr>
              <a:t>sequences</a:t>
            </a:r>
            <a:r>
              <a:rPr lang="en-US" sz="2400"/>
              <a:t> of operations (initiated by each thread)</a:t>
            </a:r>
          </a:p>
          <a:p>
            <a:r>
              <a:rPr lang="en-US" sz="2400"/>
              <a:t>Arrange them in a global sequential order such that the outcomes are </a:t>
            </a:r>
            <a:r>
              <a:rPr lang="en-US" sz="2400">
                <a:solidFill>
                  <a:srgbClr val="FF0000"/>
                </a:solidFill>
              </a:rPr>
              <a:t>legal</a:t>
            </a:r>
            <a:r>
              <a:rPr lang="en-US" sz="2400"/>
              <a:t>.</a:t>
            </a:r>
            <a:endParaRPr lang="en-IN" sz="2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1B5656-4F07-91EF-C6C9-183A67A3D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A063C-5D0B-6A9E-2CE9-A4E536499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0408" y="6475857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33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85F617-2583-28FA-9151-4231BC1FEDDE}"/>
              </a:ext>
            </a:extLst>
          </p:cNvPr>
          <p:cNvSpPr/>
          <p:nvPr/>
        </p:nvSpPr>
        <p:spPr>
          <a:xfrm>
            <a:off x="2164080" y="3767328"/>
            <a:ext cx="694944" cy="603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A1</a:t>
            </a:r>
            <a:endParaRPr lang="en-IN" sz="240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045535-4174-85B4-4A75-0A0D75AF3045}"/>
              </a:ext>
            </a:extLst>
          </p:cNvPr>
          <p:cNvSpPr/>
          <p:nvPr/>
        </p:nvSpPr>
        <p:spPr>
          <a:xfrm>
            <a:off x="3139440" y="3767328"/>
            <a:ext cx="694944" cy="603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A2</a:t>
            </a:r>
            <a:endParaRPr lang="en-IN" sz="240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F2D6FC-74FF-2A93-233B-70A34526DD51}"/>
              </a:ext>
            </a:extLst>
          </p:cNvPr>
          <p:cNvSpPr/>
          <p:nvPr/>
        </p:nvSpPr>
        <p:spPr>
          <a:xfrm>
            <a:off x="4087368" y="3763963"/>
            <a:ext cx="694944" cy="603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A3</a:t>
            </a:r>
            <a:endParaRPr lang="en-IN" sz="240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B82390-1F7D-6383-D698-647ADF4FAFFB}"/>
              </a:ext>
            </a:extLst>
          </p:cNvPr>
          <p:cNvSpPr/>
          <p:nvPr/>
        </p:nvSpPr>
        <p:spPr>
          <a:xfrm>
            <a:off x="2164080" y="5161851"/>
            <a:ext cx="694944" cy="603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C1</a:t>
            </a:r>
            <a:endParaRPr lang="en-IN" sz="240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317045-B57E-92BB-F20B-313D06A4DA40}"/>
              </a:ext>
            </a:extLst>
          </p:cNvPr>
          <p:cNvSpPr/>
          <p:nvPr/>
        </p:nvSpPr>
        <p:spPr>
          <a:xfrm>
            <a:off x="2164080" y="4475416"/>
            <a:ext cx="694944" cy="603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B1</a:t>
            </a:r>
            <a:endParaRPr lang="en-IN" sz="240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C45753-3E14-11DA-5C3B-338EC1E8097E}"/>
              </a:ext>
            </a:extLst>
          </p:cNvPr>
          <p:cNvSpPr/>
          <p:nvPr/>
        </p:nvSpPr>
        <p:spPr>
          <a:xfrm>
            <a:off x="3139440" y="4475416"/>
            <a:ext cx="694944" cy="603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B2</a:t>
            </a:r>
            <a:endParaRPr lang="en-IN" sz="240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CFDB65-5483-E834-B416-BDD8DA9C9076}"/>
              </a:ext>
            </a:extLst>
          </p:cNvPr>
          <p:cNvSpPr/>
          <p:nvPr/>
        </p:nvSpPr>
        <p:spPr>
          <a:xfrm>
            <a:off x="4087368" y="4481195"/>
            <a:ext cx="694944" cy="603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B3</a:t>
            </a:r>
            <a:endParaRPr lang="en-IN" sz="2400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FF2DFF-B41F-84C5-B646-F0E4836D938F}"/>
              </a:ext>
            </a:extLst>
          </p:cNvPr>
          <p:cNvSpPr/>
          <p:nvPr/>
        </p:nvSpPr>
        <p:spPr>
          <a:xfrm>
            <a:off x="3139440" y="5183504"/>
            <a:ext cx="694944" cy="603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C2</a:t>
            </a:r>
            <a:endParaRPr lang="en-IN" sz="2400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6A3ADB-88FE-EBA3-EFB7-6E4A88EE8873}"/>
              </a:ext>
            </a:extLst>
          </p:cNvPr>
          <p:cNvSpPr/>
          <p:nvPr/>
        </p:nvSpPr>
        <p:spPr>
          <a:xfrm>
            <a:off x="6917436" y="3977958"/>
            <a:ext cx="694944" cy="603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A1</a:t>
            </a:r>
            <a:endParaRPr lang="en-IN" sz="240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E94FCA-D219-1AE2-1AA5-3C0E9DB9610E}"/>
              </a:ext>
            </a:extLst>
          </p:cNvPr>
          <p:cNvSpPr/>
          <p:nvPr/>
        </p:nvSpPr>
        <p:spPr>
          <a:xfrm>
            <a:off x="7930896" y="3983165"/>
            <a:ext cx="694944" cy="603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B1</a:t>
            </a:r>
            <a:endParaRPr lang="en-IN" sz="240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68284E-47B5-864D-3F69-2EBE18155B47}"/>
              </a:ext>
            </a:extLst>
          </p:cNvPr>
          <p:cNvSpPr/>
          <p:nvPr/>
        </p:nvSpPr>
        <p:spPr>
          <a:xfrm>
            <a:off x="8921496" y="3977958"/>
            <a:ext cx="694944" cy="603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A2</a:t>
            </a:r>
            <a:endParaRPr lang="en-IN" sz="2400" err="1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FD6300F-A06B-F1AA-DDC6-8FD7C094D78F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2859024" y="4069080"/>
            <a:ext cx="2804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7A4DF1-474F-1D7A-642F-7E46A79332B7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3834384" y="4065715"/>
            <a:ext cx="252984" cy="3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BA471F7-3639-569A-3D81-DFDA4A55A866}"/>
              </a:ext>
            </a:extLst>
          </p:cNvPr>
          <p:cNvCxnSpPr/>
          <p:nvPr/>
        </p:nvCxnSpPr>
        <p:spPr>
          <a:xfrm>
            <a:off x="2859024" y="4760087"/>
            <a:ext cx="2804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3326FDD-5664-464A-5A67-804EA28E9C25}"/>
              </a:ext>
            </a:extLst>
          </p:cNvPr>
          <p:cNvCxnSpPr/>
          <p:nvPr/>
        </p:nvCxnSpPr>
        <p:spPr>
          <a:xfrm>
            <a:off x="2859024" y="5451983"/>
            <a:ext cx="2804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45D6390-2EDB-FC8B-92C6-A96AEA6F4AD6}"/>
              </a:ext>
            </a:extLst>
          </p:cNvPr>
          <p:cNvCxnSpPr/>
          <p:nvPr/>
        </p:nvCxnSpPr>
        <p:spPr>
          <a:xfrm>
            <a:off x="3834384" y="4759198"/>
            <a:ext cx="2804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D2440D6-805D-8C29-98A7-B99109FCFD78}"/>
              </a:ext>
            </a:extLst>
          </p:cNvPr>
          <p:cNvCxnSpPr/>
          <p:nvPr/>
        </p:nvCxnSpPr>
        <p:spPr>
          <a:xfrm>
            <a:off x="7612380" y="4296791"/>
            <a:ext cx="2804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4792F5-420C-B6F5-73B2-9B05B5E26652}"/>
              </a:ext>
            </a:extLst>
          </p:cNvPr>
          <p:cNvCxnSpPr/>
          <p:nvPr/>
        </p:nvCxnSpPr>
        <p:spPr>
          <a:xfrm>
            <a:off x="8625840" y="4296791"/>
            <a:ext cx="2804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0409DF56-667E-6052-E959-51F21C9DB971}"/>
              </a:ext>
            </a:extLst>
          </p:cNvPr>
          <p:cNvSpPr/>
          <p:nvPr/>
        </p:nvSpPr>
        <p:spPr>
          <a:xfrm>
            <a:off x="9896856" y="3983165"/>
            <a:ext cx="694944" cy="603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B2</a:t>
            </a:r>
            <a:endParaRPr lang="en-IN" sz="2400" err="1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60CE36-F8D0-5F03-4F6C-5F9A7742B8ED}"/>
              </a:ext>
            </a:extLst>
          </p:cNvPr>
          <p:cNvSpPr/>
          <p:nvPr/>
        </p:nvSpPr>
        <p:spPr>
          <a:xfrm>
            <a:off x="10844784" y="3988944"/>
            <a:ext cx="694944" cy="603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B3</a:t>
            </a:r>
            <a:endParaRPr lang="en-IN" sz="2400" err="1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F2748CD-7AA1-21D1-FB0E-472762590419}"/>
              </a:ext>
            </a:extLst>
          </p:cNvPr>
          <p:cNvCxnSpPr/>
          <p:nvPr/>
        </p:nvCxnSpPr>
        <p:spPr>
          <a:xfrm>
            <a:off x="10591800" y="4266947"/>
            <a:ext cx="2804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75D763B-B60A-ECA5-0224-AABBED69AC6B}"/>
              </a:ext>
            </a:extLst>
          </p:cNvPr>
          <p:cNvCxnSpPr/>
          <p:nvPr/>
        </p:nvCxnSpPr>
        <p:spPr>
          <a:xfrm>
            <a:off x="9616440" y="4296791"/>
            <a:ext cx="2804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040AD801-0EDA-0D17-E50E-50C6C1007744}"/>
              </a:ext>
            </a:extLst>
          </p:cNvPr>
          <p:cNvSpPr/>
          <p:nvPr/>
        </p:nvSpPr>
        <p:spPr>
          <a:xfrm>
            <a:off x="6917436" y="5130452"/>
            <a:ext cx="694944" cy="603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C1</a:t>
            </a:r>
            <a:endParaRPr lang="en-IN" sz="2400" err="1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0E7A68-07D6-9F90-194E-BBD72545D5A8}"/>
              </a:ext>
            </a:extLst>
          </p:cNvPr>
          <p:cNvSpPr/>
          <p:nvPr/>
        </p:nvSpPr>
        <p:spPr>
          <a:xfrm>
            <a:off x="7921752" y="5120418"/>
            <a:ext cx="694944" cy="603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A3</a:t>
            </a:r>
            <a:endParaRPr lang="en-IN" sz="2400" err="1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66DF7C7-F1F2-20FD-1231-11B748E2C9EB}"/>
              </a:ext>
            </a:extLst>
          </p:cNvPr>
          <p:cNvSpPr/>
          <p:nvPr/>
        </p:nvSpPr>
        <p:spPr>
          <a:xfrm>
            <a:off x="8907780" y="5120418"/>
            <a:ext cx="694944" cy="603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C2</a:t>
            </a:r>
            <a:endParaRPr lang="en-IN" sz="2400" err="1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CE531E9-695A-A509-5534-4E742A9B4ABD}"/>
              </a:ext>
            </a:extLst>
          </p:cNvPr>
          <p:cNvCxnSpPr/>
          <p:nvPr/>
        </p:nvCxnSpPr>
        <p:spPr>
          <a:xfrm>
            <a:off x="7612380" y="5422170"/>
            <a:ext cx="2804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242770D-A8A9-9541-4D71-42C63F0923B8}"/>
              </a:ext>
            </a:extLst>
          </p:cNvPr>
          <p:cNvCxnSpPr/>
          <p:nvPr/>
        </p:nvCxnSpPr>
        <p:spPr>
          <a:xfrm>
            <a:off x="8627364" y="5380451"/>
            <a:ext cx="2804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88C3CCB-179F-D3D6-0872-71D446A09053}"/>
              </a:ext>
            </a:extLst>
          </p:cNvPr>
          <p:cNvCxnSpPr/>
          <p:nvPr/>
        </p:nvCxnSpPr>
        <p:spPr>
          <a:xfrm>
            <a:off x="6637020" y="5380451"/>
            <a:ext cx="2804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9A013-8A66-29B5-7897-C210E6BF585E}"/>
              </a:ext>
            </a:extLst>
          </p:cNvPr>
          <p:cNvCxnSpPr>
            <a:stCxn id="27" idx="3"/>
          </p:cNvCxnSpPr>
          <p:nvPr/>
        </p:nvCxnSpPr>
        <p:spPr>
          <a:xfrm>
            <a:off x="11539728" y="4290696"/>
            <a:ext cx="283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1C514C2-2C25-0BB7-F36B-FEBECE964E0A}"/>
              </a:ext>
            </a:extLst>
          </p:cNvPr>
          <p:cNvCxnSpPr/>
          <p:nvPr/>
        </p:nvCxnSpPr>
        <p:spPr>
          <a:xfrm>
            <a:off x="6629400" y="4802506"/>
            <a:ext cx="51937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82E60E9-289C-C01E-FB89-3A4889E22313}"/>
              </a:ext>
            </a:extLst>
          </p:cNvPr>
          <p:cNvCxnSpPr/>
          <p:nvPr/>
        </p:nvCxnSpPr>
        <p:spPr>
          <a:xfrm>
            <a:off x="6629400" y="4802506"/>
            <a:ext cx="7620" cy="577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540CB49-E314-A12E-CE76-9989D5BFC48C}"/>
              </a:ext>
            </a:extLst>
          </p:cNvPr>
          <p:cNvCxnSpPr>
            <a:cxnSpLocks/>
          </p:cNvCxnSpPr>
          <p:nvPr/>
        </p:nvCxnSpPr>
        <p:spPr>
          <a:xfrm>
            <a:off x="11823192" y="4290696"/>
            <a:ext cx="0" cy="511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0F77B40A-CBDA-0491-05D6-BE803C57DDB2}"/>
              </a:ext>
            </a:extLst>
          </p:cNvPr>
          <p:cNvSpPr/>
          <p:nvPr/>
        </p:nvSpPr>
        <p:spPr>
          <a:xfrm>
            <a:off x="5366768" y="4335453"/>
            <a:ext cx="414525" cy="10219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</p:spTree>
    <p:extLst>
      <p:ext uri="{BB962C8B-B14F-4D97-AF65-F5344CB8AC3E}">
        <p14:creationId xmlns:p14="http://schemas.microsoft.com/office/powerpoint/2010/main" val="684763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1AB8A-2B0E-1D75-449D-AD09786C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Some Concepts </a:t>
            </a:r>
            <a:r>
              <a:rPr lang="en-IN" err="1"/>
              <a:t>w.r.t.</a:t>
            </a:r>
            <a:r>
              <a:rPr lang="en-IN"/>
              <a:t> Memory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0344A-1042-F3C6-82A4-7DB855E62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00400"/>
            <a:ext cx="10515600" cy="2075690"/>
          </a:xfrm>
        </p:spPr>
        <p:txBody>
          <a:bodyPr/>
          <a:lstStyle/>
          <a:p>
            <a:r>
              <a:rPr lang="en-IN"/>
              <a:t>Consider two </a:t>
            </a:r>
            <a:r>
              <a:rPr lang="en-IN">
                <a:solidFill>
                  <a:srgbClr val="C00000"/>
                </a:solidFill>
              </a:rPr>
              <a:t>threads</a:t>
            </a:r>
            <a:r>
              <a:rPr lang="en-IN"/>
              <a:t> that access two </a:t>
            </a:r>
            <a:r>
              <a:rPr lang="en-IN">
                <a:solidFill>
                  <a:srgbClr val="00B050"/>
                </a:solidFill>
              </a:rPr>
              <a:t>global</a:t>
            </a:r>
            <a:r>
              <a:rPr lang="en-IN"/>
              <a:t> variables: </a:t>
            </a:r>
            <a:r>
              <a:rPr lang="en-IN" i="1"/>
              <a:t>x </a:t>
            </a:r>
            <a:r>
              <a:rPr lang="en-IN"/>
              <a:t>and </a:t>
            </a:r>
            <a:r>
              <a:rPr lang="en-IN" i="1"/>
              <a:t>y</a:t>
            </a:r>
            <a:endParaRPr lang="en-IN"/>
          </a:p>
          <a:p>
            <a:r>
              <a:rPr lang="en-IN"/>
              <a:t>They are </a:t>
            </a:r>
            <a:r>
              <a:rPr lang="en-IN">
                <a:solidFill>
                  <a:srgbClr val="FF0000"/>
                </a:solidFill>
              </a:rPr>
              <a:t>initialized</a:t>
            </a:r>
            <a:r>
              <a:rPr lang="en-IN"/>
              <a:t> to 0</a:t>
            </a:r>
          </a:p>
          <a:p>
            <a:r>
              <a:rPr lang="en-IN"/>
              <a:t>t1 and t2 are temporary variables stored in </a:t>
            </a:r>
            <a:r>
              <a:rPr lang="en-IN">
                <a:solidFill>
                  <a:srgbClr val="FF0000"/>
                </a:solidFill>
              </a:rPr>
              <a:t>registers</a:t>
            </a:r>
          </a:p>
          <a:p>
            <a:r>
              <a:rPr lang="en-IN"/>
              <a:t>Is the </a:t>
            </a:r>
            <a:r>
              <a:rPr lang="en-IN">
                <a:solidFill>
                  <a:srgbClr val="7030A0"/>
                </a:solidFill>
              </a:rPr>
              <a:t>outcome</a:t>
            </a:r>
            <a:r>
              <a:rPr lang="en-IN"/>
              <a:t> &lt;t1,t2&gt; = &lt;0,0&gt; possible?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384274-3426-1DCB-92D7-EDDC0483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535FD-F9E8-50FF-5427-560F97A8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3D21481-BCC4-EDEC-3D3B-D78AE1F50EB8}"/>
              </a:ext>
            </a:extLst>
          </p:cNvPr>
          <p:cNvSpPr/>
          <p:nvPr/>
        </p:nvSpPr>
        <p:spPr>
          <a:xfrm>
            <a:off x="3343656" y="1581911"/>
            <a:ext cx="1389888" cy="365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Thread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BB86144-8189-4243-0CD7-36DF0FEB77DF}"/>
              </a:ext>
            </a:extLst>
          </p:cNvPr>
          <p:cNvSpPr/>
          <p:nvPr/>
        </p:nvSpPr>
        <p:spPr>
          <a:xfrm>
            <a:off x="6096000" y="1581910"/>
            <a:ext cx="1389888" cy="365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Thread 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1BC72E-5B35-17CD-F59A-05D02641A1C9}"/>
              </a:ext>
            </a:extLst>
          </p:cNvPr>
          <p:cNvCxnSpPr/>
          <p:nvPr/>
        </p:nvCxnSpPr>
        <p:spPr>
          <a:xfrm>
            <a:off x="5303520" y="1636300"/>
            <a:ext cx="0" cy="12918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4476B90-B818-6A04-921E-A2FF504FDD74}"/>
              </a:ext>
            </a:extLst>
          </p:cNvPr>
          <p:cNvSpPr txBox="1"/>
          <p:nvPr/>
        </p:nvSpPr>
        <p:spPr>
          <a:xfrm>
            <a:off x="3601621" y="2030045"/>
            <a:ext cx="873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/>
              <a:t>x = 1</a:t>
            </a:r>
          </a:p>
          <a:p>
            <a:r>
              <a:rPr lang="en-IN" sz="2400"/>
              <a:t>t1 = 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4D733C-CBC5-675C-182D-C5F7E68700A6}"/>
              </a:ext>
            </a:extLst>
          </p:cNvPr>
          <p:cNvSpPr txBox="1"/>
          <p:nvPr/>
        </p:nvSpPr>
        <p:spPr>
          <a:xfrm>
            <a:off x="6250333" y="203004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/>
              <a:t>y = 1</a:t>
            </a:r>
          </a:p>
          <a:p>
            <a:r>
              <a:rPr lang="en-IN" sz="2400"/>
              <a:t>t2 = x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60A0E3D-0374-7DCE-D616-A964115646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7" y="4674361"/>
            <a:ext cx="523646" cy="523646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7A522C25-0C6E-383A-114B-AAEE9313E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741" y="5198007"/>
            <a:ext cx="1083547" cy="10835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D0EDD5-24D9-D5B7-24A0-B878598AB520}"/>
              </a:ext>
            </a:extLst>
          </p:cNvPr>
          <p:cNvSpPr txBox="1"/>
          <p:nvPr/>
        </p:nvSpPr>
        <p:spPr>
          <a:xfrm>
            <a:off x="997425" y="5511706"/>
            <a:ext cx="6911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/>
              <a:t>If you assume </a:t>
            </a:r>
            <a:r>
              <a:rPr lang="en-IN" sz="2400">
                <a:solidFill>
                  <a:srgbClr val="0070C0"/>
                </a:solidFill>
              </a:rPr>
              <a:t>sequential</a:t>
            </a:r>
            <a:r>
              <a:rPr lang="en-IN" sz="2400"/>
              <a:t> consistency or linearizability.</a:t>
            </a:r>
          </a:p>
        </p:txBody>
      </p:sp>
    </p:spTree>
    <p:extLst>
      <p:ext uri="{BB962C8B-B14F-4D97-AF65-F5344CB8AC3E}">
        <p14:creationId xmlns:p14="http://schemas.microsoft.com/office/powerpoint/2010/main" val="1957426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3009-AAA8-C11E-F1EE-E91A46407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Non-Sequentially Consistent Machines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CD1923A-36AE-FB85-B4DC-1B0D5FD1C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317" y="1498191"/>
            <a:ext cx="1504883" cy="150488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AF79F8-C4D6-8548-50A0-65BCCBECC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314E1-26CE-DC22-CE18-2096BD86E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35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4D10FA4-6266-AD1B-0F95-C61F08639F54}"/>
              </a:ext>
            </a:extLst>
          </p:cNvPr>
          <p:cNvSpPr/>
          <p:nvPr/>
        </p:nvSpPr>
        <p:spPr>
          <a:xfrm>
            <a:off x="1485900" y="1690688"/>
            <a:ext cx="6397191" cy="11198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Owing to </a:t>
            </a:r>
            <a:r>
              <a:rPr lang="en-IN" sz="2400">
                <a:solidFill>
                  <a:srgbClr val="00B050"/>
                </a:solidFill>
              </a:rPr>
              <a:t>performance</a:t>
            </a:r>
            <a:r>
              <a:rPr lang="en-IN" sz="2400"/>
              <a:t> reasons, all modern machines will allow this </a:t>
            </a:r>
            <a:r>
              <a:rPr lang="en-IN" sz="2400" err="1">
                <a:solidFill>
                  <a:srgbClr val="FF0000"/>
                </a:solidFill>
              </a:rPr>
              <a:t>behavior</a:t>
            </a:r>
            <a:r>
              <a:rPr lang="en-IN" sz="2400"/>
              <a:t>. Their </a:t>
            </a:r>
            <a:r>
              <a:rPr lang="en-IN" sz="2400">
                <a:highlight>
                  <a:srgbClr val="FFFF00"/>
                </a:highlight>
              </a:rPr>
              <a:t>memory models</a:t>
            </a:r>
            <a:r>
              <a:rPr lang="en-IN" sz="2400"/>
              <a:t> are </a:t>
            </a:r>
            <a:r>
              <a:rPr lang="en-IN" sz="2400" u="sng"/>
              <a:t>not</a:t>
            </a:r>
            <a:r>
              <a:rPr lang="en-IN" sz="2400"/>
              <a:t> </a:t>
            </a:r>
            <a:r>
              <a:rPr lang="en-IN" sz="2400">
                <a:solidFill>
                  <a:srgbClr val="0070C0"/>
                </a:solidFill>
              </a:rPr>
              <a:t>sequentially</a:t>
            </a:r>
            <a:r>
              <a:rPr lang="en-IN" sz="2400"/>
              <a:t> consistent. 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D047C68-1D27-3843-DE2F-4193C9AE6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527" y="3105150"/>
            <a:ext cx="498501" cy="4985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B5A6BA-CF1F-B104-4BE5-301C432DD70F}"/>
              </a:ext>
            </a:extLst>
          </p:cNvPr>
          <p:cNvSpPr txBox="1"/>
          <p:nvPr/>
        </p:nvSpPr>
        <p:spPr>
          <a:xfrm>
            <a:off x="2124075" y="3105150"/>
            <a:ext cx="4856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/>
              <a:t>How do you write parallel code then?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2BF8C-0B64-C39B-0332-E975F0C74297}"/>
              </a:ext>
            </a:extLst>
          </p:cNvPr>
          <p:cNvSpPr txBox="1"/>
          <p:nvPr/>
        </p:nvSpPr>
        <p:spPr>
          <a:xfrm>
            <a:off x="2103921" y="3674475"/>
            <a:ext cx="9121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>
                <a:latin typeface="Comic Sans MS" panose="030F0702030302020204" pitchFamily="66" charset="0"/>
              </a:rPr>
              <a:t>Theorem</a:t>
            </a:r>
            <a:r>
              <a:rPr lang="en-IN" sz="2400"/>
              <a:t>: Data-race-free programs have SC executions on all machines</a:t>
            </a:r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AD342D00-29F0-C062-776D-DD5C505AD0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8910" y="3768693"/>
            <a:ext cx="1318098" cy="1758013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6ECD742-C9DD-D24C-6528-97B98BD6662A}"/>
              </a:ext>
            </a:extLst>
          </p:cNvPr>
          <p:cNvSpPr/>
          <p:nvPr/>
        </p:nvSpPr>
        <p:spPr>
          <a:xfrm>
            <a:off x="1817007" y="4177944"/>
            <a:ext cx="10214571" cy="21784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>
                <a:solidFill>
                  <a:srgbClr val="00B050"/>
                </a:solidFill>
              </a:rPr>
              <a:t>Accesses</a:t>
            </a:r>
            <a:r>
              <a:rPr lang="en-IN" sz="2000"/>
              <a:t> to global atomic variables can have </a:t>
            </a:r>
            <a:r>
              <a:rPr lang="en-IN" sz="2000">
                <a:solidFill>
                  <a:srgbClr val="FF0000"/>
                </a:solidFill>
              </a:rPr>
              <a:t>data races </a:t>
            </a:r>
            <a:r>
              <a:rPr lang="en-IN" sz="2000">
                <a:sym typeface="Wingdings" panose="05000000000000000000" pitchFamily="2" charset="2"/>
              </a:rPr>
              <a:t> </a:t>
            </a:r>
            <a:r>
              <a:rPr lang="en-IN" sz="200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concurrent</a:t>
            </a:r>
            <a:r>
              <a:rPr lang="en-IN" sz="2000">
                <a:sym typeface="Wingdings" panose="05000000000000000000" pitchFamily="2" charset="2"/>
              </a:rPr>
              <a:t> and </a:t>
            </a:r>
            <a:r>
              <a:rPr lang="en-IN" sz="2000">
                <a:solidFill>
                  <a:srgbClr val="FF0000"/>
                </a:solidFill>
                <a:sym typeface="Wingdings" panose="05000000000000000000" pitchFamily="2" charset="2"/>
              </a:rPr>
              <a:t>conflicting</a:t>
            </a:r>
            <a:r>
              <a:rPr lang="en-IN" sz="2000">
                <a:sym typeface="Wingdings" panose="05000000000000000000" pitchFamily="2" charset="2"/>
              </a:rPr>
              <a:t> accesses. </a:t>
            </a:r>
            <a:r>
              <a:rPr lang="en-IN" sz="2000">
                <a:solidFill>
                  <a:srgbClr val="FF0000"/>
                </a:solidFill>
                <a:sym typeface="Wingdings" panose="05000000000000000000" pitchFamily="2" charset="2"/>
              </a:rPr>
              <a:t>Avoid</a:t>
            </a:r>
            <a:r>
              <a:rPr lang="en-IN" sz="2000">
                <a:sym typeface="Wingdings" panose="05000000000000000000" pitchFamily="2" charset="2"/>
              </a:rPr>
              <a:t> data races. How? Use </a:t>
            </a:r>
            <a:r>
              <a:rPr lang="en-IN" sz="2000" i="1">
                <a:solidFill>
                  <a:schemeClr val="accent1"/>
                </a:solidFill>
                <a:sym typeface="Wingdings" panose="05000000000000000000" pitchFamily="2" charset="2"/>
              </a:rPr>
              <a:t>fences </a:t>
            </a:r>
            <a:r>
              <a:rPr lang="en-IN" sz="2000">
                <a:solidFill>
                  <a:schemeClr val="tx1"/>
                </a:solidFill>
                <a:sym typeface="Wingdings" panose="05000000000000000000" pitchFamily="2" charset="2"/>
              </a:rPr>
              <a:t>and </a:t>
            </a:r>
            <a:r>
              <a:rPr lang="en-IN" sz="2000">
                <a:solidFill>
                  <a:srgbClr val="FF0000"/>
                </a:solidFill>
                <a:sym typeface="Wingdings" panose="05000000000000000000" pitchFamily="2" charset="2"/>
              </a:rPr>
              <a:t>access shared variables in critical sections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>
                <a:sym typeface="Wingdings" panose="05000000000000000000" pitchFamily="2" charset="2"/>
              </a:rPr>
              <a:t>A </a:t>
            </a:r>
            <a:r>
              <a:rPr lang="en-IN" sz="2000" i="1">
                <a:solidFill>
                  <a:srgbClr val="0070C0"/>
                </a:solidFill>
                <a:sym typeface="Wingdings" panose="05000000000000000000" pitchFamily="2" charset="2"/>
              </a:rPr>
              <a:t>fence</a:t>
            </a:r>
            <a:r>
              <a:rPr lang="en-IN" sz="2000" i="1">
                <a:sym typeface="Wingdings" panose="05000000000000000000" pitchFamily="2" charset="2"/>
              </a:rPr>
              <a:t> </a:t>
            </a:r>
            <a:r>
              <a:rPr lang="en-IN" sz="2000">
                <a:sym typeface="Wingdings" panose="05000000000000000000" pitchFamily="2" charset="2"/>
              </a:rPr>
              <a:t>or a</a:t>
            </a:r>
            <a:r>
              <a:rPr lang="en-IN" sz="2000" i="1">
                <a:solidFill>
                  <a:srgbClr val="7030A0"/>
                </a:solidFill>
                <a:sym typeface="Wingdings" panose="05000000000000000000" pitchFamily="2" charset="2"/>
              </a:rPr>
              <a:t> memory barrier</a:t>
            </a:r>
            <a:r>
              <a:rPr lang="en-IN" sz="2000">
                <a:sym typeface="Wingdings" panose="05000000000000000000" pitchFamily="2" charset="2"/>
              </a:rPr>
              <a:t> instruction </a:t>
            </a:r>
            <a:r>
              <a:rPr lang="en-IN" sz="2000" b="1">
                <a:sym typeface="Wingdings" panose="05000000000000000000" pitchFamily="2" charset="2"/>
              </a:rPr>
              <a:t>forces</a:t>
            </a:r>
            <a:r>
              <a:rPr lang="en-IN" sz="2000">
                <a:sym typeface="Wingdings" panose="05000000000000000000" pitchFamily="2" charset="2"/>
              </a:rPr>
              <a:t> </a:t>
            </a:r>
            <a:r>
              <a:rPr lang="en-IN" sz="2000" err="1">
                <a:sym typeface="Wingdings" panose="05000000000000000000" pitchFamily="2" charset="2"/>
              </a:rPr>
              <a:t>sequentiality</a:t>
            </a:r>
            <a:r>
              <a:rPr lang="en-IN" sz="2000">
                <a:sym typeface="Wingdings" panose="05000000000000000000" pitchFamily="2" charset="2"/>
              </a:rPr>
              <a:t> (synch. between accesses)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000">
                <a:sym typeface="Wingdings" panose="05000000000000000000" pitchFamily="2" charset="2"/>
              </a:rPr>
              <a:t>All instructions </a:t>
            </a:r>
            <a:r>
              <a:rPr lang="en-IN" sz="200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before</a:t>
            </a:r>
            <a:r>
              <a:rPr lang="en-IN" sz="2000">
                <a:sym typeface="Wingdings" panose="05000000000000000000" pitchFamily="2" charset="2"/>
              </a:rPr>
              <a:t> it in program order need to complete before it completes.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000">
                <a:sym typeface="Wingdings" panose="05000000000000000000" pitchFamily="2" charset="2"/>
              </a:rPr>
              <a:t>Before it completes, no instruction after it (in program order) can complete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>
                <a:sym typeface="Wingdings" panose="05000000000000000000" pitchFamily="2" charset="2"/>
              </a:rPr>
              <a:t>For all </a:t>
            </a:r>
            <a:r>
              <a:rPr lang="en-IN" sz="200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accesses</a:t>
            </a:r>
            <a:r>
              <a:rPr lang="en-IN" sz="2000">
                <a:sym typeface="Wingdings" panose="05000000000000000000" pitchFamily="2" charset="2"/>
              </a:rPr>
              <a:t> to regular (non-atomic) </a:t>
            </a:r>
            <a:r>
              <a:rPr lang="en-IN" sz="2000">
                <a:solidFill>
                  <a:srgbClr val="00B050"/>
                </a:solidFill>
                <a:sym typeface="Wingdings" panose="05000000000000000000" pitchFamily="2" charset="2"/>
              </a:rPr>
              <a:t>variables,</a:t>
            </a:r>
            <a:r>
              <a:rPr lang="en-IN" sz="2000">
                <a:sym typeface="Wingdings" panose="05000000000000000000" pitchFamily="2" charset="2"/>
              </a:rPr>
              <a:t> just wrap them in </a:t>
            </a:r>
            <a:r>
              <a:rPr lang="en-IN" sz="2000">
                <a:solidFill>
                  <a:srgbClr val="FF0000"/>
                </a:solidFill>
                <a:sym typeface="Wingdings" panose="05000000000000000000" pitchFamily="2" charset="2"/>
              </a:rPr>
              <a:t>critical sections.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>
                <a:solidFill>
                  <a:schemeClr val="tx1"/>
                </a:solidFill>
                <a:sym typeface="Wingdings" panose="05000000000000000000" pitchFamily="2" charset="2"/>
              </a:rPr>
              <a:t>A </a:t>
            </a:r>
            <a:r>
              <a:rPr lang="en-IN" sz="2000">
                <a:solidFill>
                  <a:srgbClr val="FF0000"/>
                </a:solidFill>
                <a:sym typeface="Wingdings" panose="05000000000000000000" pitchFamily="2" charset="2"/>
              </a:rPr>
              <a:t>lock</a:t>
            </a:r>
            <a:r>
              <a:rPr lang="en-IN" sz="2000">
                <a:solidFill>
                  <a:schemeClr val="tx1"/>
                </a:solidFill>
                <a:sym typeface="Wingdings" panose="05000000000000000000" pitchFamily="2" charset="2"/>
              </a:rPr>
              <a:t> or </a:t>
            </a:r>
            <a:r>
              <a:rPr lang="en-IN" sz="2000">
                <a:solidFill>
                  <a:srgbClr val="C00000"/>
                </a:solidFill>
                <a:sym typeface="Wingdings" panose="05000000000000000000" pitchFamily="2" charset="2"/>
              </a:rPr>
              <a:t>unlock</a:t>
            </a:r>
            <a:r>
              <a:rPr lang="en-IN" sz="2000">
                <a:solidFill>
                  <a:schemeClr val="tx1"/>
                </a:solidFill>
                <a:sym typeface="Wingdings" panose="05000000000000000000" pitchFamily="2" charset="2"/>
              </a:rPr>
              <a:t> operation (around a critical section) needs to have a </a:t>
            </a:r>
            <a:r>
              <a:rPr lang="en-IN" sz="2000">
                <a:solidFill>
                  <a:srgbClr val="00B050"/>
                </a:solidFill>
                <a:sym typeface="Wingdings" panose="05000000000000000000" pitchFamily="2" charset="2"/>
              </a:rPr>
              <a:t>fence</a:t>
            </a:r>
            <a:r>
              <a:rPr lang="en-IN" sz="200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45D12F-B782-F7E4-556E-82F10E4CEC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796" y="5996952"/>
            <a:ext cx="565090" cy="56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114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4CE8B-2050-5813-2F39-48E16C55C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Races, Fences and Locks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24995-27FD-E3CE-DBC7-35D03DEE3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826"/>
            <a:ext cx="10515600" cy="1530223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Locks</a:t>
            </a:r>
            <a:r>
              <a:rPr lang="en-US"/>
              <a:t> use </a:t>
            </a:r>
            <a:r>
              <a:rPr lang="en-US">
                <a:solidFill>
                  <a:srgbClr val="0070C0"/>
                </a:solidFill>
              </a:rPr>
              <a:t>atomic</a:t>
            </a:r>
            <a:r>
              <a:rPr lang="en-US"/>
              <a:t> operations</a:t>
            </a:r>
          </a:p>
          <a:p>
            <a:r>
              <a:rPr lang="en-US"/>
              <a:t>Many </a:t>
            </a:r>
            <a:r>
              <a:rPr lang="en-US">
                <a:solidFill>
                  <a:srgbClr val="0070C0"/>
                </a:solidFill>
              </a:rPr>
              <a:t>atomic</a:t>
            </a:r>
            <a:r>
              <a:rPr lang="en-US"/>
              <a:t> operations have built-in fences</a:t>
            </a:r>
          </a:p>
          <a:p>
            <a:r>
              <a:rPr lang="en-US"/>
              <a:t>We can also add </a:t>
            </a:r>
            <a:r>
              <a:rPr lang="en-US">
                <a:solidFill>
                  <a:srgbClr val="7030A0"/>
                </a:solidFill>
              </a:rPr>
              <a:t>fences</a:t>
            </a:r>
            <a:r>
              <a:rPr lang="en-US"/>
              <a:t> explicitly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C18C4-4BE3-3D39-04CB-22C8BCF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451C2C-AE20-115A-2A58-E188E945D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88B21A-1A74-49CB-40F7-A81421D37D00}"/>
              </a:ext>
            </a:extLst>
          </p:cNvPr>
          <p:cNvSpPr/>
          <p:nvPr/>
        </p:nvSpPr>
        <p:spPr>
          <a:xfrm>
            <a:off x="1499616" y="3328416"/>
            <a:ext cx="1673352" cy="347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 x = 1</a:t>
            </a:r>
            <a:endParaRPr lang="en-IN" sz="2000" err="1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BBFBC58-5F9B-FBB7-3977-932F81EDC899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2336292" y="3675888"/>
            <a:ext cx="0" cy="325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0501A4A-C0D3-C233-2278-508E596ED17A}"/>
              </a:ext>
            </a:extLst>
          </p:cNvPr>
          <p:cNvSpPr/>
          <p:nvPr/>
        </p:nvSpPr>
        <p:spPr>
          <a:xfrm>
            <a:off x="1453896" y="4005071"/>
            <a:ext cx="1755648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Unlock + fence</a:t>
            </a:r>
            <a:endParaRPr lang="en-IN" sz="2000" err="1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59AF595-69CA-4969-ECF2-A054EF5833F0}"/>
              </a:ext>
            </a:extLst>
          </p:cNvPr>
          <p:cNvSpPr/>
          <p:nvPr/>
        </p:nvSpPr>
        <p:spPr>
          <a:xfrm>
            <a:off x="4614672" y="5157215"/>
            <a:ext cx="1755648" cy="36512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Lock + fence</a:t>
            </a:r>
            <a:endParaRPr lang="en-IN" sz="2000" err="1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2D7CEB-BC65-CE92-2E31-3AAA267C6099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2331720" y="4462271"/>
            <a:ext cx="3054096" cy="694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2F842A6-8800-166F-5C6D-8BDAF1315576}"/>
              </a:ext>
            </a:extLst>
          </p:cNvPr>
          <p:cNvSpPr/>
          <p:nvPr/>
        </p:nvSpPr>
        <p:spPr>
          <a:xfrm>
            <a:off x="4614672" y="5854065"/>
            <a:ext cx="1755648" cy="3651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x = 2</a:t>
            </a:r>
            <a:endParaRPr lang="en-IN" sz="2000" err="1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EA7D300-36E4-A5F2-4BEC-18556BE5B808}"/>
              </a:ext>
            </a:extLst>
          </p:cNvPr>
          <p:cNvCxnSpPr>
            <a:cxnSpLocks/>
          </p:cNvCxnSpPr>
          <p:nvPr/>
        </p:nvCxnSpPr>
        <p:spPr>
          <a:xfrm>
            <a:off x="5497068" y="5522340"/>
            <a:ext cx="0" cy="325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1FEB654E-8111-8F3D-641F-DB50176D55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534" y="2871156"/>
            <a:ext cx="497416" cy="4974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72F03CE-5536-23C1-CEBE-7A567F4C88A6}"/>
              </a:ext>
            </a:extLst>
          </p:cNvPr>
          <p:cNvSpPr txBox="1"/>
          <p:nvPr/>
        </p:nvSpPr>
        <p:spPr>
          <a:xfrm>
            <a:off x="7555831" y="2917456"/>
            <a:ext cx="4125938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/>
              <a:t>The lock-unlock operation and</a:t>
            </a:r>
            <a:br>
              <a:rPr lang="en-US" sz="2400"/>
            </a:br>
            <a:r>
              <a:rPr lang="en-US" sz="2400"/>
              <a:t>the </a:t>
            </a:r>
            <a:r>
              <a:rPr lang="en-US" sz="2400">
                <a:solidFill>
                  <a:srgbClr val="0070C0"/>
                </a:solidFill>
              </a:rPr>
              <a:t>fences</a:t>
            </a:r>
            <a:r>
              <a:rPr lang="en-US" sz="2400"/>
              <a:t> ensure an ordering</a:t>
            </a:r>
            <a:br>
              <a:rPr lang="en-US" sz="2400"/>
            </a:br>
            <a:r>
              <a:rPr lang="en-US" sz="2400"/>
              <a:t>between </a:t>
            </a:r>
            <a:r>
              <a:rPr lang="en-US" sz="2400">
                <a:solidFill>
                  <a:srgbClr val="FF0000"/>
                </a:solidFill>
              </a:rPr>
              <a:t>conflicting</a:t>
            </a:r>
            <a:r>
              <a:rPr lang="en-US" sz="2400"/>
              <a:t> accesses to</a:t>
            </a:r>
            <a:br>
              <a:rPr lang="en-US" sz="2400"/>
            </a:br>
            <a:r>
              <a:rPr lang="en-US" sz="2400"/>
              <a:t>the same shared variable. This</a:t>
            </a:r>
            <a:br>
              <a:rPr lang="en-US" sz="2400"/>
            </a:br>
            <a:r>
              <a:rPr lang="en-US" sz="2400">
                <a:solidFill>
                  <a:srgbClr val="C00000"/>
                </a:solidFill>
              </a:rPr>
              <a:t>eliminates</a:t>
            </a:r>
            <a:r>
              <a:rPr lang="en-US" sz="2400"/>
              <a:t> data races. </a:t>
            </a:r>
            <a:endParaRPr lang="en-IN" sz="24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BABA4F9-46E9-0BF7-E9B4-588958797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6780" y="5003066"/>
            <a:ext cx="1554989" cy="132741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1CA2023-2DD6-FF9E-B096-7FAFFC775E92}"/>
              </a:ext>
            </a:extLst>
          </p:cNvPr>
          <p:cNvSpPr/>
          <p:nvPr/>
        </p:nvSpPr>
        <p:spPr>
          <a:xfrm>
            <a:off x="7931217" y="5339777"/>
            <a:ext cx="2146434" cy="6190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Enjoy SC …</a:t>
            </a:r>
            <a:endParaRPr lang="en-IN" sz="3200" err="1"/>
          </a:p>
        </p:txBody>
      </p:sp>
    </p:spTree>
    <p:extLst>
      <p:ext uri="{BB962C8B-B14F-4D97-AF65-F5344CB8AC3E}">
        <p14:creationId xmlns:p14="http://schemas.microsoft.com/office/powerpoint/2010/main" val="23230671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55C6E2-CA27-5633-5ADE-781FA83B9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18AE8-BD6E-D7F6-0B71-1F053156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37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1B2983-6E70-4CEB-4444-3F2E12005254}"/>
              </a:ext>
            </a:extLst>
          </p:cNvPr>
          <p:cNvSpPr/>
          <p:nvPr/>
        </p:nvSpPr>
        <p:spPr>
          <a:xfrm>
            <a:off x="2231136" y="1325880"/>
            <a:ext cx="8092440" cy="2999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/>
              <a:t>Progress Guarantees</a:t>
            </a:r>
          </a:p>
        </p:txBody>
      </p:sp>
    </p:spTree>
    <p:extLst>
      <p:ext uri="{BB962C8B-B14F-4D97-AF65-F5344CB8AC3E}">
        <p14:creationId xmlns:p14="http://schemas.microsoft.com/office/powerpoint/2010/main" val="4214824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00CDB-C928-B60C-519B-36C0D397F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885"/>
            <a:ext cx="10515600" cy="1325563"/>
          </a:xfrm>
        </p:spPr>
        <p:txBody>
          <a:bodyPr/>
          <a:lstStyle/>
          <a:p>
            <a:r>
              <a:rPr lang="en-US"/>
              <a:t>Obstruction-free vs Lock-free vs Wait-free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36BA7-2A42-53EF-961C-608F2988C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964" y="1229463"/>
            <a:ext cx="10515600" cy="2239599"/>
          </a:xfrm>
        </p:spPr>
        <p:txBody>
          <a:bodyPr>
            <a:normAutofit/>
          </a:bodyPr>
          <a:lstStyle/>
          <a:p>
            <a:r>
              <a:rPr lang="en-US" sz="2400"/>
              <a:t>Assuming a </a:t>
            </a:r>
            <a:r>
              <a:rPr lang="en-US" sz="2400">
                <a:solidFill>
                  <a:srgbClr val="FF0000"/>
                </a:solidFill>
              </a:rPr>
              <a:t>thread</a:t>
            </a:r>
            <a:r>
              <a:rPr lang="en-US" sz="2400"/>
              <a:t> that is holding a </a:t>
            </a:r>
            <a:r>
              <a:rPr lang="en-US" sz="2400">
                <a:solidFill>
                  <a:srgbClr val="0070C0"/>
                </a:solidFill>
              </a:rPr>
              <a:t>lock</a:t>
            </a:r>
            <a:r>
              <a:rPr lang="en-US" sz="2400"/>
              <a:t> goes off to </a:t>
            </a:r>
            <a:r>
              <a:rPr lang="en-US" sz="2400">
                <a:solidFill>
                  <a:srgbClr val="00B050"/>
                </a:solidFill>
              </a:rPr>
              <a:t>sleep</a:t>
            </a:r>
            <a:r>
              <a:rPr lang="en-US" sz="2400"/>
              <a:t> or is swapped out</a:t>
            </a:r>
          </a:p>
          <a:p>
            <a:r>
              <a:rPr lang="en-US" sz="2400"/>
              <a:t>Then this means that the rest of the </a:t>
            </a:r>
            <a:r>
              <a:rPr lang="en-US" sz="2400">
                <a:solidFill>
                  <a:srgbClr val="C00000"/>
                </a:solidFill>
              </a:rPr>
              <a:t>threads</a:t>
            </a:r>
            <a:r>
              <a:rPr lang="en-US" sz="2400"/>
              <a:t> will not be able to make any progress</a:t>
            </a:r>
          </a:p>
          <a:p>
            <a:r>
              <a:rPr lang="en-US" sz="2400"/>
              <a:t>This is </a:t>
            </a:r>
            <a:r>
              <a:rPr lang="en-US" sz="2400">
                <a:solidFill>
                  <a:srgbClr val="FF0000"/>
                </a:solidFill>
              </a:rPr>
              <a:t>unfair</a:t>
            </a:r>
            <a:r>
              <a:rPr lang="en-US" sz="2400"/>
              <a:t>. </a:t>
            </a:r>
          </a:p>
          <a:p>
            <a:r>
              <a:rPr lang="en-US" sz="2400"/>
              <a:t>We thus need algorithms with better </a:t>
            </a:r>
            <a:r>
              <a:rPr lang="en-US" sz="2400">
                <a:solidFill>
                  <a:srgbClr val="00B050"/>
                </a:solidFill>
              </a:rPr>
              <a:t>progress</a:t>
            </a:r>
            <a:r>
              <a:rPr lang="en-US" sz="2400"/>
              <a:t> guarantees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B67A13-9156-EB4C-079B-AAC8085A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12C9A-1921-E170-D425-9932C239E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659E2F6-467E-0C79-36A9-34CEB48BA4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7594252"/>
              </p:ext>
            </p:extLst>
          </p:nvPr>
        </p:nvGraphicFramePr>
        <p:xfrm>
          <a:off x="0" y="3429000"/>
          <a:ext cx="11508036" cy="2811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00258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17DB3-EB82-54BE-CE6D-D906A2C64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all of this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A8E24-54C1-EC8C-BE80-BC9C998B2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652" y="1690687"/>
            <a:ext cx="10850696" cy="4530725"/>
          </a:xfrm>
        </p:spPr>
        <p:txBody>
          <a:bodyPr>
            <a:normAutofit/>
          </a:bodyPr>
          <a:lstStyle/>
          <a:p>
            <a:r>
              <a:rPr lang="en-US"/>
              <a:t>In an </a:t>
            </a:r>
            <a:r>
              <a:rPr lang="en-US">
                <a:solidFill>
                  <a:srgbClr val="C00000"/>
                </a:solidFill>
              </a:rPr>
              <a:t>obstruction-free</a:t>
            </a:r>
            <a:r>
              <a:rPr lang="en-US"/>
              <a:t> algorithm, no thread can hold a </a:t>
            </a:r>
            <a:r>
              <a:rPr lang="en-US">
                <a:solidFill>
                  <a:srgbClr val="FF0000"/>
                </a:solidFill>
              </a:rPr>
              <a:t>lock</a:t>
            </a:r>
            <a:r>
              <a:rPr lang="en-US"/>
              <a:t> and go off to sleep</a:t>
            </a:r>
          </a:p>
          <a:p>
            <a:pPr lvl="1"/>
            <a:r>
              <a:rPr lang="en-US"/>
              <a:t>It should be possible to </a:t>
            </a:r>
            <a:r>
              <a:rPr lang="en-US">
                <a:solidFill>
                  <a:srgbClr val="00B050"/>
                </a:solidFill>
              </a:rPr>
              <a:t>finish</a:t>
            </a:r>
            <a:r>
              <a:rPr lang="en-US"/>
              <a:t> one thread’s operation by putting the rest of the </a:t>
            </a:r>
            <a:r>
              <a:rPr lang="en-US">
                <a:solidFill>
                  <a:srgbClr val="FF0000"/>
                </a:solidFill>
              </a:rPr>
              <a:t>threads</a:t>
            </a:r>
            <a:r>
              <a:rPr lang="en-US"/>
              <a:t> to </a:t>
            </a:r>
            <a:r>
              <a:rPr lang="en-US">
                <a:solidFill>
                  <a:srgbClr val="0070C0"/>
                </a:solidFill>
              </a:rPr>
              <a:t>sleep</a:t>
            </a:r>
            <a:r>
              <a:rPr lang="en-US"/>
              <a:t> all the time</a:t>
            </a:r>
          </a:p>
          <a:p>
            <a:pPr lvl="1"/>
            <a:r>
              <a:rPr lang="en-US"/>
              <a:t>Using </a:t>
            </a:r>
            <a:r>
              <a:rPr lang="en-US">
                <a:solidFill>
                  <a:srgbClr val="C00000"/>
                </a:solidFill>
              </a:rPr>
              <a:t>locks</a:t>
            </a:r>
            <a:r>
              <a:rPr lang="en-US"/>
              <a:t> is thus precluded unless locks can be </a:t>
            </a:r>
            <a:r>
              <a:rPr lang="en-US">
                <a:solidFill>
                  <a:srgbClr val="FF0000"/>
                </a:solidFill>
              </a:rPr>
              <a:t>released</a:t>
            </a:r>
            <a:r>
              <a:rPr lang="en-US"/>
              <a:t> on a context switch</a:t>
            </a:r>
          </a:p>
          <a:p>
            <a:r>
              <a:rPr lang="en-US"/>
              <a:t>Lock-free algorithms are more </a:t>
            </a:r>
            <a:r>
              <a:rPr lang="en-US">
                <a:solidFill>
                  <a:srgbClr val="00B050"/>
                </a:solidFill>
              </a:rPr>
              <a:t>difficult</a:t>
            </a:r>
            <a:r>
              <a:rPr lang="en-US"/>
              <a:t> to write</a:t>
            </a:r>
          </a:p>
          <a:p>
            <a:pPr lvl="1"/>
            <a:r>
              <a:rPr lang="en-US"/>
              <a:t>They are </a:t>
            </a:r>
            <a:r>
              <a:rPr lang="en-US">
                <a:solidFill>
                  <a:srgbClr val="7030A0"/>
                </a:solidFill>
              </a:rPr>
              <a:t>fast</a:t>
            </a:r>
            <a:r>
              <a:rPr lang="en-US"/>
              <a:t> in practice</a:t>
            </a:r>
          </a:p>
          <a:p>
            <a:pPr lvl="1"/>
            <a:r>
              <a:rPr lang="en-US"/>
              <a:t>They guarantee system wide </a:t>
            </a:r>
            <a:r>
              <a:rPr lang="en-US">
                <a:solidFill>
                  <a:srgbClr val="00B050"/>
                </a:solidFill>
              </a:rPr>
              <a:t>progress</a:t>
            </a:r>
            <a:r>
              <a:rPr lang="en-US"/>
              <a:t>, but individual threads can starve</a:t>
            </a:r>
          </a:p>
          <a:p>
            <a:r>
              <a:rPr lang="en-US"/>
              <a:t>Use wait-free algorithms</a:t>
            </a:r>
          </a:p>
          <a:p>
            <a:pPr lvl="1"/>
            <a:r>
              <a:rPr lang="en-US"/>
              <a:t>They are slower than lock-free </a:t>
            </a:r>
            <a:r>
              <a:rPr lang="en-US">
                <a:solidFill>
                  <a:srgbClr val="C00000"/>
                </a:solidFill>
              </a:rPr>
              <a:t>algorithms</a:t>
            </a:r>
            <a:r>
              <a:rPr lang="en-US"/>
              <a:t> in practice but have much </a:t>
            </a:r>
            <a:r>
              <a:rPr lang="en-US">
                <a:solidFill>
                  <a:srgbClr val="FF0000"/>
                </a:solidFill>
              </a:rPr>
              <a:t>stronger</a:t>
            </a:r>
            <a:r>
              <a:rPr lang="en-US"/>
              <a:t> progress guarantees.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5405BC-9134-158C-2344-D18661F79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FB4EB-E4D0-315A-CA95-340F81E3B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26D5F38-81E6-D850-29F3-CC1C7E8468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0" y="709456"/>
            <a:ext cx="636900" cy="6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2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37949-17A6-60D0-9122-B0C033BDA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95" y="-178514"/>
            <a:ext cx="10515600" cy="1325563"/>
          </a:xfrm>
        </p:spPr>
        <p:txBody>
          <a:bodyPr/>
          <a:lstStyle/>
          <a:p>
            <a:r>
              <a:rPr lang="en-IN"/>
              <a:t>Consider 2 Threads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8ED868-BE30-B9E9-6755-FD5BB90331A5}"/>
              </a:ext>
            </a:extLst>
          </p:cNvPr>
          <p:cNvSpPr txBox="1"/>
          <p:nvPr/>
        </p:nvSpPr>
        <p:spPr>
          <a:xfrm>
            <a:off x="1687717" y="2911663"/>
            <a:ext cx="27432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/>
              <a:t>t1 = </a:t>
            </a:r>
            <a:r>
              <a:rPr lang="en-IN" sz="2400">
                <a:solidFill>
                  <a:srgbClr val="0070C0"/>
                </a:solidFill>
              </a:rPr>
              <a:t>count</a:t>
            </a:r>
          </a:p>
          <a:p>
            <a:r>
              <a:rPr lang="en-IN" sz="2400"/>
              <a:t>t1 = t1 + 1</a:t>
            </a:r>
          </a:p>
          <a:p>
            <a:r>
              <a:rPr lang="en-IN" sz="2400">
                <a:solidFill>
                  <a:srgbClr val="0070C0"/>
                </a:solidFill>
              </a:rPr>
              <a:t>count</a:t>
            </a:r>
            <a:r>
              <a:rPr lang="en-IN" sz="2400"/>
              <a:t> = t1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F2E8F6-BB69-19FE-DE2F-CCA3B07A12CC}"/>
              </a:ext>
            </a:extLst>
          </p:cNvPr>
          <p:cNvSpPr txBox="1"/>
          <p:nvPr/>
        </p:nvSpPr>
        <p:spPr>
          <a:xfrm>
            <a:off x="7761083" y="2911662"/>
            <a:ext cx="27432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/>
              <a:t>t2 = </a:t>
            </a:r>
            <a:r>
              <a:rPr lang="en-IN" sz="2400">
                <a:solidFill>
                  <a:srgbClr val="0070C0"/>
                </a:solidFill>
              </a:rPr>
              <a:t>count</a:t>
            </a:r>
          </a:p>
          <a:p>
            <a:r>
              <a:rPr lang="en-IN" sz="2400"/>
              <a:t>t2 = t2 + 1</a:t>
            </a:r>
          </a:p>
          <a:p>
            <a:r>
              <a:rPr lang="en-IN" sz="2400">
                <a:solidFill>
                  <a:srgbClr val="0070C0"/>
                </a:solidFill>
              </a:rPr>
              <a:t>count</a:t>
            </a:r>
            <a:r>
              <a:rPr lang="en-IN" sz="2400"/>
              <a:t> = t2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127A13-C5DE-AA3B-3DFB-843AE09B56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36" y="835440"/>
            <a:ext cx="1600974" cy="1600974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416E7F3-BD06-F79C-385A-B8FA2845D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235" y="4753322"/>
            <a:ext cx="8878360" cy="52464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IN"/>
              <a:t>The </a:t>
            </a:r>
            <a:r>
              <a:rPr lang="en-IN">
                <a:solidFill>
                  <a:srgbClr val="7030A0"/>
                </a:solidFill>
              </a:rPr>
              <a:t>delay</a:t>
            </a:r>
            <a:r>
              <a:rPr lang="en-IN"/>
              <a:t> between any two </a:t>
            </a:r>
            <a:r>
              <a:rPr lang="en-IN">
                <a:solidFill>
                  <a:srgbClr val="FF0000"/>
                </a:solidFill>
              </a:rPr>
              <a:t>instructions</a:t>
            </a:r>
            <a:r>
              <a:rPr lang="en-IN"/>
              <a:t> can be </a:t>
            </a:r>
            <a:r>
              <a:rPr lang="en-IN">
                <a:solidFill>
                  <a:srgbClr val="00B050"/>
                </a:solidFill>
              </a:rPr>
              <a:t>indefinite</a:t>
            </a:r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F4A216-797F-8E86-D596-D18BA3372A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529" y="835440"/>
            <a:ext cx="1600974" cy="160097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2096DA-818C-D94E-29EB-5C7AB66E53A3}"/>
              </a:ext>
            </a:extLst>
          </p:cNvPr>
          <p:cNvSpPr/>
          <p:nvPr/>
        </p:nvSpPr>
        <p:spPr>
          <a:xfrm>
            <a:off x="2265036" y="2407534"/>
            <a:ext cx="1620456" cy="5811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b="1"/>
              <a:t>Thread 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B8EFC38-46B7-E12E-98A7-08B3D3387C35}"/>
              </a:ext>
            </a:extLst>
          </p:cNvPr>
          <p:cNvSpPr/>
          <p:nvPr/>
        </p:nvSpPr>
        <p:spPr>
          <a:xfrm>
            <a:off x="8407788" y="2379995"/>
            <a:ext cx="1620456" cy="5811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b="1"/>
              <a:t>Thread 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C196740-5354-5B62-AA17-73DFD7126646}"/>
              </a:ext>
            </a:extLst>
          </p:cNvPr>
          <p:cNvSpPr/>
          <p:nvPr/>
        </p:nvSpPr>
        <p:spPr>
          <a:xfrm>
            <a:off x="4930109" y="635894"/>
            <a:ext cx="2413579" cy="889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/>
              <a:t>count = 0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63BAE120-4502-B606-845C-1B57A75662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9" y="4691810"/>
            <a:ext cx="694202" cy="694202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0DED999C-43BC-0421-A664-E38504055F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9" y="5739556"/>
            <a:ext cx="694202" cy="69420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68D0AF0-CA19-A06B-49AB-8FF2BD7C4ADC}"/>
              </a:ext>
            </a:extLst>
          </p:cNvPr>
          <p:cNvSpPr txBox="1"/>
          <p:nvPr/>
        </p:nvSpPr>
        <p:spPr>
          <a:xfrm>
            <a:off x="1687717" y="5876604"/>
            <a:ext cx="3346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/>
              <a:t>What can this </a:t>
            </a:r>
            <a:r>
              <a:rPr lang="en-IN" sz="2800">
                <a:solidFill>
                  <a:srgbClr val="0070C0"/>
                </a:solidFill>
              </a:rPr>
              <a:t>cause</a:t>
            </a:r>
            <a:r>
              <a:rPr lang="en-IN" sz="2800"/>
              <a:t>?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7EC81A-4699-A159-32A0-1C9E3E19D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7B455-EF2B-D4BA-F144-74AA9CA6F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104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845AE2-AAB8-F39B-A903-03BF73240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45138-C51D-6053-B7F0-791C3254C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40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A28F85-E541-FD3B-1455-CA96DB4E38DD}"/>
              </a:ext>
            </a:extLst>
          </p:cNvPr>
          <p:cNvSpPr/>
          <p:nvPr/>
        </p:nvSpPr>
        <p:spPr>
          <a:xfrm>
            <a:off x="3075709" y="1330036"/>
            <a:ext cx="6377049" cy="459575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1C7A05-C51B-444D-8179-506E212F2BBD}"/>
              </a:ext>
            </a:extLst>
          </p:cNvPr>
          <p:cNvSpPr txBox="1"/>
          <p:nvPr/>
        </p:nvSpPr>
        <p:spPr>
          <a:xfrm>
            <a:off x="4605848" y="1622256"/>
            <a:ext cx="2980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/>
              <a:t>Obstruction free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4A717C9-0506-0F53-A6D2-B3D3AFFD454A}"/>
              </a:ext>
            </a:extLst>
          </p:cNvPr>
          <p:cNvSpPr/>
          <p:nvPr/>
        </p:nvSpPr>
        <p:spPr>
          <a:xfrm>
            <a:off x="3988128" y="2345207"/>
            <a:ext cx="4622471" cy="335494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6BDEA0-C635-42E8-3B04-A497B4892B14}"/>
              </a:ext>
            </a:extLst>
          </p:cNvPr>
          <p:cNvSpPr txBox="1"/>
          <p:nvPr/>
        </p:nvSpPr>
        <p:spPr>
          <a:xfrm>
            <a:off x="5436691" y="2499251"/>
            <a:ext cx="1725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/>
              <a:t>Lock free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A37ADC0-21EA-4988-4AFF-FAA776E6E81A}"/>
              </a:ext>
            </a:extLst>
          </p:cNvPr>
          <p:cNvSpPr/>
          <p:nvPr/>
        </p:nvSpPr>
        <p:spPr>
          <a:xfrm>
            <a:off x="5070763" y="3610014"/>
            <a:ext cx="2410691" cy="179325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D24C24-B071-BD81-E278-9B25A60F4D23}"/>
              </a:ext>
            </a:extLst>
          </p:cNvPr>
          <p:cNvSpPr txBox="1"/>
          <p:nvPr/>
        </p:nvSpPr>
        <p:spPr>
          <a:xfrm>
            <a:off x="5436691" y="4214255"/>
            <a:ext cx="176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/>
              <a:t>Wait free</a:t>
            </a:r>
          </a:p>
        </p:txBody>
      </p:sp>
    </p:spTree>
    <p:extLst>
      <p:ext uri="{BB962C8B-B14F-4D97-AF65-F5344CB8AC3E}">
        <p14:creationId xmlns:p14="http://schemas.microsoft.com/office/powerpoint/2010/main" val="37865329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8726DE-EBDC-B87A-C2B7-C0EF6E962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24C6FD-5859-B38F-1AF7-50D3E6A8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41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13B4360-C193-FFD3-B09C-75B70ACB60DE}"/>
              </a:ext>
            </a:extLst>
          </p:cNvPr>
          <p:cNvSpPr/>
          <p:nvPr/>
        </p:nvSpPr>
        <p:spPr>
          <a:xfrm>
            <a:off x="2231136" y="1325880"/>
            <a:ext cx="8092440" cy="2999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/>
              <a:t>Semaphores and Reader-Writer Locks</a:t>
            </a:r>
          </a:p>
        </p:txBody>
      </p:sp>
    </p:spTree>
    <p:extLst>
      <p:ext uri="{BB962C8B-B14F-4D97-AF65-F5344CB8AC3E}">
        <p14:creationId xmlns:p14="http://schemas.microsoft.com/office/powerpoint/2010/main" val="20368224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2D27-29C5-168F-6240-1FCC4E4AA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Semaphores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B011F-71A6-D6F3-9E33-2EFB5EFAF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61712"/>
            <a:ext cx="10515600" cy="1079653"/>
          </a:xfrm>
        </p:spPr>
        <p:txBody>
          <a:bodyPr/>
          <a:lstStyle/>
          <a:p>
            <a:r>
              <a:rPr lang="en-IN"/>
              <a:t>A semaphore maintains a </a:t>
            </a:r>
            <a:r>
              <a:rPr lang="en-IN">
                <a:solidFill>
                  <a:srgbClr val="0070C0"/>
                </a:solidFill>
              </a:rPr>
              <a:t>count</a:t>
            </a:r>
          </a:p>
          <a:p>
            <a:r>
              <a:rPr lang="en-IN"/>
              <a:t>Plus, a kernel-level </a:t>
            </a:r>
            <a:r>
              <a:rPr lang="en-IN">
                <a:solidFill>
                  <a:srgbClr val="7030A0"/>
                </a:solidFill>
              </a:rPr>
              <a:t>wait queue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0464A-ABFC-E2D1-D240-2DFA2E97F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797FCF-481B-C0D4-D30B-573CC6CD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42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34B782-865E-3650-6F17-101C7748AC3C}"/>
              </a:ext>
            </a:extLst>
          </p:cNvPr>
          <p:cNvSpPr/>
          <p:nvPr/>
        </p:nvSpPr>
        <p:spPr>
          <a:xfrm>
            <a:off x="3426247" y="1828800"/>
            <a:ext cx="3205908" cy="804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/>
              <a:t>Semaphore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23DC24-3824-1342-07FB-6CAE41A8B6DD}"/>
              </a:ext>
            </a:extLst>
          </p:cNvPr>
          <p:cNvSpPr/>
          <p:nvPr/>
        </p:nvSpPr>
        <p:spPr>
          <a:xfrm>
            <a:off x="7260116" y="1520328"/>
            <a:ext cx="2280491" cy="5177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count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3891F0-E6B5-950C-AD12-6408F3A82F20}"/>
              </a:ext>
            </a:extLst>
          </p:cNvPr>
          <p:cNvSpPr/>
          <p:nvPr/>
        </p:nvSpPr>
        <p:spPr>
          <a:xfrm>
            <a:off x="7260116" y="2252949"/>
            <a:ext cx="2280491" cy="5177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waiting queue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59773D3-1C2D-BBB8-B62B-63C35F36FB4F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6632155" y="1779224"/>
            <a:ext cx="627961" cy="451692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85F9E71-7D68-AF36-4B7B-3BDA102767DB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6632155" y="2230916"/>
            <a:ext cx="627961" cy="280929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1E55718-9A53-53D5-A3AA-F584F388EF8A}"/>
              </a:ext>
            </a:extLst>
          </p:cNvPr>
          <p:cNvSpPr/>
          <p:nvPr/>
        </p:nvSpPr>
        <p:spPr>
          <a:xfrm>
            <a:off x="2544896" y="4583017"/>
            <a:ext cx="3551104" cy="587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err="1"/>
              <a:t>sem_wait</a:t>
            </a:r>
            <a:endParaRPr lang="en-IN" sz="2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EF619D-DD91-C041-A3C9-EB10DCA2D7D0}"/>
              </a:ext>
            </a:extLst>
          </p:cNvPr>
          <p:cNvSpPr txBox="1"/>
          <p:nvPr/>
        </p:nvSpPr>
        <p:spPr>
          <a:xfrm>
            <a:off x="7260116" y="4506402"/>
            <a:ext cx="191847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400">
                <a:solidFill>
                  <a:srgbClr val="00B050"/>
                </a:solidFill>
              </a:rPr>
              <a:t>if</a:t>
            </a:r>
            <a:r>
              <a:rPr lang="en-IN" sz="2400"/>
              <a:t> (count == 0)</a:t>
            </a:r>
          </a:p>
          <a:p>
            <a:r>
              <a:rPr lang="en-IN" sz="2400"/>
              <a:t>    </a:t>
            </a:r>
            <a:r>
              <a:rPr lang="en-IN" sz="2400">
                <a:solidFill>
                  <a:srgbClr val="C00000"/>
                </a:solidFill>
              </a:rPr>
              <a:t>wait</a:t>
            </a:r>
            <a:r>
              <a:rPr lang="en-IN" sz="2400"/>
              <a:t>();</a:t>
            </a:r>
          </a:p>
          <a:p>
            <a:r>
              <a:rPr lang="en-IN" sz="2400">
                <a:solidFill>
                  <a:srgbClr val="0070C0"/>
                </a:solidFill>
              </a:rPr>
              <a:t>else</a:t>
            </a:r>
          </a:p>
          <a:p>
            <a:r>
              <a:rPr lang="en-IN" sz="2400"/>
              <a:t>    count --;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E5483E-EB7B-3A49-C601-C6BBBD97F6C4}"/>
              </a:ext>
            </a:extLst>
          </p:cNvPr>
          <p:cNvSpPr txBox="1"/>
          <p:nvPr/>
        </p:nvSpPr>
        <p:spPr>
          <a:xfrm>
            <a:off x="6844480" y="3918145"/>
            <a:ext cx="3337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>
                <a:latin typeface="Comic Sans MS" panose="030F0702030302020204" pitchFamily="66" charset="0"/>
              </a:rPr>
              <a:t>Execute atomically</a:t>
            </a:r>
          </a:p>
        </p:txBody>
      </p:sp>
    </p:spTree>
    <p:extLst>
      <p:ext uri="{BB962C8B-B14F-4D97-AF65-F5344CB8AC3E}">
        <p14:creationId xmlns:p14="http://schemas.microsoft.com/office/powerpoint/2010/main" val="5968368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EF251-888F-CD57-F2B8-8B4F51A1B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Semaphores – II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6D900-2B98-5424-9CDD-94841A07A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56752"/>
            <a:ext cx="10515600" cy="2420211"/>
          </a:xfrm>
        </p:spPr>
        <p:txBody>
          <a:bodyPr/>
          <a:lstStyle/>
          <a:p>
            <a:r>
              <a:rPr lang="en-IN"/>
              <a:t>A </a:t>
            </a:r>
            <a:r>
              <a:rPr lang="en-IN">
                <a:solidFill>
                  <a:srgbClr val="C00000"/>
                </a:solidFill>
              </a:rPr>
              <a:t>binary</a:t>
            </a:r>
            <a:r>
              <a:rPr lang="en-IN"/>
              <a:t> semaphore (Boolean count) is equivalent to a lock</a:t>
            </a:r>
          </a:p>
          <a:p>
            <a:r>
              <a:rPr lang="en-IN"/>
              <a:t>A </a:t>
            </a:r>
            <a:r>
              <a:rPr lang="en-IN">
                <a:solidFill>
                  <a:srgbClr val="0070C0"/>
                </a:solidFill>
              </a:rPr>
              <a:t>non-binary</a:t>
            </a:r>
            <a:r>
              <a:rPr lang="en-IN"/>
              <a:t> semaphore uses a count larger than 1</a:t>
            </a:r>
          </a:p>
          <a:p>
            <a:r>
              <a:rPr lang="en-IN"/>
              <a:t>Quite useful while </a:t>
            </a:r>
            <a:r>
              <a:rPr lang="en-IN">
                <a:solidFill>
                  <a:srgbClr val="C00000"/>
                </a:solidFill>
              </a:rPr>
              <a:t>implementing</a:t>
            </a:r>
            <a:r>
              <a:rPr lang="en-IN"/>
              <a:t> a </a:t>
            </a:r>
            <a:r>
              <a:rPr lang="en-IN">
                <a:solidFill>
                  <a:srgbClr val="00B050"/>
                </a:solidFill>
              </a:rPr>
              <a:t>bounded queue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345839-03C1-B7E0-26D1-9812012BB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6DCB33-EBFB-7FE1-9AFE-F4CCCB00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43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969737-B7D5-1E86-62FA-02F5CDE862A5}"/>
              </a:ext>
            </a:extLst>
          </p:cNvPr>
          <p:cNvSpPr/>
          <p:nvPr/>
        </p:nvSpPr>
        <p:spPr>
          <a:xfrm>
            <a:off x="1487277" y="1767303"/>
            <a:ext cx="3551104" cy="587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err="1"/>
              <a:t>sem_post</a:t>
            </a:r>
            <a:endParaRPr lang="en-IN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28B04-E0BF-34B2-20D1-4EC92B940097}"/>
              </a:ext>
            </a:extLst>
          </p:cNvPr>
          <p:cNvSpPr txBox="1"/>
          <p:nvPr/>
        </p:nvSpPr>
        <p:spPr>
          <a:xfrm>
            <a:off x="6202497" y="1690688"/>
            <a:ext cx="500387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400">
                <a:solidFill>
                  <a:srgbClr val="00B050"/>
                </a:solidFill>
              </a:rPr>
              <a:t>if</a:t>
            </a:r>
            <a:r>
              <a:rPr lang="en-IN" sz="2400"/>
              <a:t> ( (count == 0)  &amp;&amp; </a:t>
            </a:r>
            <a:r>
              <a:rPr lang="en-IN" sz="2400" err="1"/>
              <a:t>process_waiting</a:t>
            </a:r>
            <a:r>
              <a:rPr lang="en-IN" sz="2400"/>
              <a:t>())</a:t>
            </a:r>
          </a:p>
          <a:p>
            <a:r>
              <a:rPr lang="en-IN" sz="2400"/>
              <a:t>    </a:t>
            </a:r>
            <a:r>
              <a:rPr lang="en-IN" sz="2400" err="1">
                <a:solidFill>
                  <a:srgbClr val="C00000"/>
                </a:solidFill>
              </a:rPr>
              <a:t>wake_from_wait_queue</a:t>
            </a:r>
            <a:r>
              <a:rPr lang="en-IN" sz="2400"/>
              <a:t>();</a:t>
            </a:r>
          </a:p>
          <a:p>
            <a:r>
              <a:rPr lang="en-IN" sz="2400">
                <a:solidFill>
                  <a:srgbClr val="0070C0"/>
                </a:solidFill>
              </a:rPr>
              <a:t>else</a:t>
            </a:r>
          </a:p>
          <a:p>
            <a:r>
              <a:rPr lang="en-IN" sz="2400"/>
              <a:t>    count ++;</a:t>
            </a:r>
          </a:p>
        </p:txBody>
      </p:sp>
    </p:spTree>
    <p:extLst>
      <p:ext uri="{BB962C8B-B14F-4D97-AF65-F5344CB8AC3E}">
        <p14:creationId xmlns:p14="http://schemas.microsoft.com/office/powerpoint/2010/main" val="19699809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1B62C-AF51-56BB-F000-CE2530B4A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76" y="861234"/>
            <a:ext cx="10515600" cy="1325563"/>
          </a:xfrm>
        </p:spPr>
        <p:txBody>
          <a:bodyPr/>
          <a:lstStyle/>
          <a:p>
            <a:r>
              <a:rPr lang="en-IN">
                <a:solidFill>
                  <a:srgbClr val="0070C0"/>
                </a:solidFill>
              </a:rPr>
              <a:t>Key</a:t>
            </a:r>
            <a:r>
              <a:rPr lang="en-IN"/>
              <a:t> Idea: Either one thread </a:t>
            </a:r>
            <a:r>
              <a:rPr lang="en-IN">
                <a:solidFill>
                  <a:srgbClr val="C00000"/>
                </a:solidFill>
              </a:rPr>
              <a:t>writes</a:t>
            </a:r>
            <a:r>
              <a:rPr lang="en-IN"/>
              <a:t> or multiple threads </a:t>
            </a:r>
            <a:r>
              <a:rPr lang="en-IN">
                <a:solidFill>
                  <a:srgbClr val="FF0000"/>
                </a:solidFill>
              </a:rPr>
              <a:t>read</a:t>
            </a:r>
            <a:endParaRPr lang="en-IN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4813F63-4718-D565-D045-4B569BC7AD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0785400"/>
              </p:ext>
            </p:extLst>
          </p:nvPr>
        </p:nvGraphicFramePr>
        <p:xfrm>
          <a:off x="2282952" y="2234846"/>
          <a:ext cx="6065520" cy="2033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FA9892-3469-4756-A424-794AC8EF1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CA28A3-2178-6C27-8DC3-FA61A6D01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01AB58-0C1E-AA86-AA99-20D0292D393B}"/>
              </a:ext>
            </a:extLst>
          </p:cNvPr>
          <p:cNvSpPr txBox="1"/>
          <p:nvPr/>
        </p:nvSpPr>
        <p:spPr>
          <a:xfrm>
            <a:off x="1499616" y="4606317"/>
            <a:ext cx="828361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400"/>
              <a:t>Have two </a:t>
            </a:r>
            <a:r>
              <a:rPr lang="en-IN" sz="2400">
                <a:solidFill>
                  <a:srgbClr val="FF0000"/>
                </a:solidFill>
              </a:rPr>
              <a:t>modes</a:t>
            </a:r>
            <a:r>
              <a:rPr lang="en-IN" sz="2400"/>
              <a:t>: </a:t>
            </a:r>
          </a:p>
          <a:p>
            <a:r>
              <a:rPr lang="en-IN" sz="2400"/>
              <a:t>	1. A </a:t>
            </a:r>
            <a:r>
              <a:rPr lang="en-IN" sz="2400">
                <a:solidFill>
                  <a:srgbClr val="7030A0"/>
                </a:solidFill>
              </a:rPr>
              <a:t>write</a:t>
            </a:r>
            <a:r>
              <a:rPr lang="en-IN" sz="2400"/>
              <a:t> mode that allows a single </a:t>
            </a:r>
            <a:r>
              <a:rPr lang="en-IN" sz="2400">
                <a:solidFill>
                  <a:srgbClr val="0070C0"/>
                </a:solidFill>
              </a:rPr>
              <a:t>writer</a:t>
            </a:r>
          </a:p>
          <a:p>
            <a:r>
              <a:rPr lang="en-IN" sz="2400"/>
              <a:t>	2. A </a:t>
            </a:r>
            <a:r>
              <a:rPr lang="en-IN" sz="2400">
                <a:solidFill>
                  <a:srgbClr val="FF0000"/>
                </a:solidFill>
              </a:rPr>
              <a:t>read</a:t>
            </a:r>
            <a:r>
              <a:rPr lang="en-IN" sz="2400"/>
              <a:t> mode that allows multiple </a:t>
            </a:r>
            <a:r>
              <a:rPr lang="en-IN" sz="2400">
                <a:solidFill>
                  <a:srgbClr val="C00000"/>
                </a:solidFill>
              </a:rPr>
              <a:t>readers</a:t>
            </a:r>
            <a:r>
              <a:rPr lang="en-IN" sz="2400"/>
              <a:t> but no writer</a:t>
            </a:r>
          </a:p>
          <a:p>
            <a:r>
              <a:rPr lang="en-IN" sz="2400">
                <a:solidFill>
                  <a:srgbClr val="00B050"/>
                </a:solidFill>
              </a:rPr>
              <a:t>Switch</a:t>
            </a:r>
            <a:r>
              <a:rPr lang="en-IN" sz="2400"/>
              <a:t> between them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656B0B-170E-9647-A765-0578B8FA0B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870" y="1925538"/>
            <a:ext cx="1299410" cy="129941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61C8126-424A-8AA4-AD3E-B8A861A8AA4C}"/>
              </a:ext>
            </a:extLst>
          </p:cNvPr>
          <p:cNvSpPr/>
          <p:nvPr/>
        </p:nvSpPr>
        <p:spPr>
          <a:xfrm>
            <a:off x="10546080" y="3224948"/>
            <a:ext cx="1645920" cy="365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Read lock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27BC812-2B54-0351-D402-323387ED5D73}"/>
              </a:ext>
            </a:extLst>
          </p:cNvPr>
          <p:cNvSpPr/>
          <p:nvPr/>
        </p:nvSpPr>
        <p:spPr>
          <a:xfrm>
            <a:off x="8768615" y="3251101"/>
            <a:ext cx="1645920" cy="6054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Read-write lock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0B4B16-1EAD-1F96-A843-EEAD16D390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335" y="1922771"/>
            <a:ext cx="1299410" cy="129941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3F26153-584C-3F60-64A3-4DC89E67C1B7}"/>
              </a:ext>
            </a:extLst>
          </p:cNvPr>
          <p:cNvSpPr/>
          <p:nvPr/>
        </p:nvSpPr>
        <p:spPr>
          <a:xfrm>
            <a:off x="3063834" y="136525"/>
            <a:ext cx="5089566" cy="6947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/>
              <a:t>Reader-Writer Lock</a:t>
            </a:r>
          </a:p>
        </p:txBody>
      </p:sp>
    </p:spTree>
    <p:extLst>
      <p:ext uri="{BB962C8B-B14F-4D97-AF65-F5344CB8AC3E}">
        <p14:creationId xmlns:p14="http://schemas.microsoft.com/office/powerpoint/2010/main" val="29229352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F89FE-5C00-328E-7F4F-3D222B17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0515600" cy="1325563"/>
          </a:xfrm>
        </p:spPr>
        <p:txBody>
          <a:bodyPr/>
          <a:lstStyle/>
          <a:p>
            <a:r>
              <a:rPr lang="en-IN"/>
              <a:t>Read and Write 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B32F1-7D97-3B54-AB8C-65843F8F4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8798" y="2111065"/>
            <a:ext cx="3579796" cy="424528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N" sz="26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IN" sz="2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6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get_write_lock</a:t>
            </a:r>
            <a:r>
              <a:rPr lang="en-IN" sz="2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(){</a:t>
            </a:r>
          </a:p>
          <a:p>
            <a:pPr marL="0" indent="0">
              <a:buNone/>
            </a:pPr>
            <a:r>
              <a:rPr lang="en-IN" sz="2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LOCK(__</a:t>
            </a:r>
            <a:r>
              <a:rPr lang="en-IN" sz="26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rwlock</a:t>
            </a:r>
            <a:r>
              <a:rPr lang="en-IN" sz="2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IN" sz="2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IN" sz="26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IN" sz="2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6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release_write_lock</a:t>
            </a:r>
            <a:r>
              <a:rPr lang="en-IN" sz="2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(){</a:t>
            </a:r>
          </a:p>
          <a:p>
            <a:pPr marL="0" indent="0">
              <a:buNone/>
            </a:pPr>
            <a:r>
              <a:rPr lang="en-IN" sz="2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UNLOCK(__</a:t>
            </a:r>
            <a:r>
              <a:rPr lang="en-IN" sz="26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rwlock</a:t>
            </a:r>
            <a:r>
              <a:rPr lang="en-IN" sz="2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IN" sz="2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IN" sz="26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IN" sz="2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6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get_read_lock</a:t>
            </a:r>
            <a:r>
              <a:rPr lang="en-IN" sz="2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(){</a:t>
            </a:r>
          </a:p>
          <a:p>
            <a:pPr marL="0" indent="0">
              <a:buNone/>
            </a:pPr>
            <a:r>
              <a:rPr lang="en-IN" sz="2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600">
                <a:solidFill>
                  <a:srgbClr val="000000"/>
                </a:solidFill>
                <a:latin typeface="Consolas" panose="020B0609020204030204" pitchFamily="49" charset="0"/>
              </a:rPr>
              <a:t>LOCK</a:t>
            </a:r>
            <a:r>
              <a:rPr lang="en-IN" sz="2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600">
                <a:solidFill>
                  <a:srgbClr val="000000"/>
                </a:solidFill>
                <a:latin typeface="Consolas" panose="020B0609020204030204" pitchFamily="49" charset="0"/>
              </a:rPr>
              <a:t>__</a:t>
            </a:r>
            <a:r>
              <a:rPr lang="en-IN" sz="2600" err="1">
                <a:solidFill>
                  <a:srgbClr val="000000"/>
                </a:solidFill>
                <a:latin typeface="Consolas" panose="020B0609020204030204" pitchFamily="49" charset="0"/>
              </a:rPr>
              <a:t>rd</a:t>
            </a:r>
            <a:r>
              <a:rPr lang="en-IN" sz="26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lock</a:t>
            </a:r>
            <a:r>
              <a:rPr lang="en-IN" sz="2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IN" sz="2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6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IN" sz="2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(readers == </a:t>
            </a:r>
            <a:r>
              <a:rPr lang="en-IN" sz="26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IN" sz="260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br>
              <a:rPr lang="en-IN" sz="260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IN" sz="260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IN" sz="2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LOCK(__</a:t>
            </a:r>
            <a:r>
              <a:rPr lang="en-IN" sz="26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rwlock</a:t>
            </a:r>
            <a:r>
              <a:rPr lang="en-IN" sz="2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IN" sz="2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readers++;</a:t>
            </a:r>
            <a:br>
              <a:rPr lang="en-IN" sz="2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UNLOCK (</a:t>
            </a:r>
            <a:r>
              <a:rPr lang="en-IN" sz="2600">
                <a:solidFill>
                  <a:srgbClr val="000000"/>
                </a:solidFill>
                <a:latin typeface="Consolas" panose="020B0609020204030204" pitchFamily="49" charset="0"/>
              </a:rPr>
              <a:t>__</a:t>
            </a:r>
            <a:r>
              <a:rPr lang="en-IN" sz="2600" err="1">
                <a:solidFill>
                  <a:srgbClr val="000000"/>
                </a:solidFill>
                <a:latin typeface="Consolas" panose="020B0609020204030204" pitchFamily="49" charset="0"/>
              </a:rPr>
              <a:t>rd</a:t>
            </a:r>
            <a:r>
              <a:rPr lang="en-IN" sz="26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lock</a:t>
            </a:r>
            <a:r>
              <a:rPr lang="en-IN" sz="2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IN" sz="2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40D28-CDB9-1F77-BD41-D91DD2C30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1D615F-F3CC-024E-B3B8-C272D9227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57E0C0-F218-96F3-4D72-2FF73A9885A4}"/>
              </a:ext>
            </a:extLst>
          </p:cNvPr>
          <p:cNvSpPr txBox="1"/>
          <p:nvPr/>
        </p:nvSpPr>
        <p:spPr>
          <a:xfrm>
            <a:off x="83019" y="1173942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>
                <a:solidFill>
                  <a:srgbClr val="0070C0"/>
                </a:solidFill>
                <a:latin typeface="Comic Sans MS" panose="030F0702030302020204" pitchFamily="66" charset="0"/>
              </a:rPr>
              <a:t>Basic Idea: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015760-86E8-23E6-7F1F-DC838A018FFF}"/>
              </a:ext>
            </a:extLst>
          </p:cNvPr>
          <p:cNvSpPr txBox="1">
            <a:spLocks/>
          </p:cNvSpPr>
          <p:nvPr/>
        </p:nvSpPr>
        <p:spPr>
          <a:xfrm>
            <a:off x="8153400" y="2104572"/>
            <a:ext cx="3870160" cy="28651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release_read_lock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(){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LOCK(__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rdlock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readers--;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(readers == </a:t>
            </a:r>
            <a:r>
              <a:rPr lang="en-US" sz="20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UNLOCK (__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rwlock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UNLOCK(</a:t>
            </a:r>
            <a:r>
              <a:rPr lang="en-US" sz="2000">
                <a:solidFill>
                  <a:srgbClr val="000000"/>
                </a:solidFill>
                <a:latin typeface="Consolas" panose="020B0609020204030204" pitchFamily="49" charset="0"/>
              </a:rPr>
              <a:t>__</a:t>
            </a:r>
            <a:r>
              <a:rPr lang="en-US" sz="2000" err="1">
                <a:solidFill>
                  <a:srgbClr val="000000"/>
                </a:solidFill>
                <a:latin typeface="Consolas" panose="020B0609020204030204" pitchFamily="49" charset="0"/>
              </a:rPr>
              <a:t>rd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lock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sz="260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E6AF13-1B40-A985-7AC0-7B67E0AB5657}"/>
              </a:ext>
            </a:extLst>
          </p:cNvPr>
          <p:cNvSpPr/>
          <p:nvPr/>
        </p:nvSpPr>
        <p:spPr>
          <a:xfrm>
            <a:off x="83019" y="2058659"/>
            <a:ext cx="3914272" cy="14822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/>
              <a:t>The </a:t>
            </a:r>
            <a:r>
              <a:rPr lang="en-IN" sz="2000">
                <a:solidFill>
                  <a:srgbClr val="00B050"/>
                </a:solidFill>
              </a:rPr>
              <a:t>enqueue</a:t>
            </a:r>
            <a:r>
              <a:rPr lang="en-IN" sz="2000"/>
              <a:t> and </a:t>
            </a:r>
            <a:r>
              <a:rPr lang="en-IN" sz="2000">
                <a:solidFill>
                  <a:srgbClr val="002060"/>
                </a:solidFill>
              </a:rPr>
              <a:t>dequeue</a:t>
            </a:r>
            <a:r>
              <a:rPr lang="en-IN" sz="2000"/>
              <a:t> function need the </a:t>
            </a:r>
            <a:r>
              <a:rPr lang="en-IN" sz="2000" err="1"/>
              <a:t>read_write</a:t>
            </a:r>
            <a:r>
              <a:rPr lang="en-IN" sz="2000"/>
              <a:t> </a:t>
            </a:r>
            <a:r>
              <a:rPr lang="en-IN" sz="2000">
                <a:solidFill>
                  <a:srgbClr val="FF0000"/>
                </a:solidFill>
              </a:rPr>
              <a:t>lock</a:t>
            </a:r>
            <a:r>
              <a:rPr lang="en-IN" sz="2000"/>
              <a:t>: </a:t>
            </a:r>
            <a:r>
              <a:rPr lang="en-IN" sz="2000" i="1" err="1"/>
              <a:t>rwlock</a:t>
            </a:r>
            <a:endParaRPr lang="en-IN" sz="2000" i="1"/>
          </a:p>
          <a:p>
            <a:r>
              <a:rPr lang="en-IN" sz="2000">
                <a:solidFill>
                  <a:srgbClr val="0070C0"/>
                </a:solidFill>
              </a:rPr>
              <a:t>Writing</a:t>
            </a:r>
            <a:r>
              <a:rPr lang="en-IN" sz="2000"/>
              <a:t> always involves reading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C9BD5E5-290F-4B9C-9D6B-799EE3AE2929}"/>
              </a:ext>
            </a:extLst>
          </p:cNvPr>
          <p:cNvSpPr/>
          <p:nvPr/>
        </p:nvSpPr>
        <p:spPr>
          <a:xfrm>
            <a:off x="83019" y="4058196"/>
            <a:ext cx="3955582" cy="14822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/>
              <a:t>For acquiring the </a:t>
            </a:r>
            <a:r>
              <a:rPr lang="en-IN" sz="2000">
                <a:solidFill>
                  <a:srgbClr val="FF0000"/>
                </a:solidFill>
              </a:rPr>
              <a:t>read</a:t>
            </a:r>
            <a:r>
              <a:rPr lang="en-IN" sz="2000"/>
              <a:t> lock, we need to ensure that there are no current </a:t>
            </a:r>
            <a:r>
              <a:rPr lang="en-IN" sz="2000">
                <a:solidFill>
                  <a:srgbClr val="0070C0"/>
                </a:solidFill>
              </a:rPr>
              <a:t>writers</a:t>
            </a:r>
            <a:r>
              <a:rPr lang="en-IN" sz="2000"/>
              <a:t>. Hence, acquire </a:t>
            </a:r>
            <a:r>
              <a:rPr lang="en-IN" sz="2000" i="1" err="1">
                <a:solidFill>
                  <a:srgbClr val="C00000"/>
                </a:solidFill>
              </a:rPr>
              <a:t>rwlock</a:t>
            </a:r>
            <a:r>
              <a:rPr lang="en-IN" sz="2000"/>
              <a:t> if there are no other </a:t>
            </a:r>
            <a:r>
              <a:rPr lang="en-IN" sz="2000">
                <a:solidFill>
                  <a:srgbClr val="FF0000"/>
                </a:solidFill>
              </a:rPr>
              <a:t>readers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9F2BBE8-9889-E80B-EC4B-6EDAA773A550}"/>
              </a:ext>
            </a:extLst>
          </p:cNvPr>
          <p:cNvSpPr/>
          <p:nvPr/>
        </p:nvSpPr>
        <p:spPr>
          <a:xfrm>
            <a:off x="83019" y="5955783"/>
            <a:ext cx="3881411" cy="75993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>
                <a:solidFill>
                  <a:srgbClr val="0070C0"/>
                </a:solidFill>
              </a:rPr>
              <a:t>Update</a:t>
            </a:r>
            <a:r>
              <a:rPr lang="en-IN" sz="2000"/>
              <a:t> the number of </a:t>
            </a:r>
            <a:r>
              <a:rPr lang="en-IN" sz="2000">
                <a:solidFill>
                  <a:srgbClr val="FF0000"/>
                </a:solidFill>
              </a:rPr>
              <a:t>readers</a:t>
            </a:r>
            <a:r>
              <a:rPr lang="en-IN" sz="2000"/>
              <a:t>, by </a:t>
            </a:r>
            <a:r>
              <a:rPr lang="en-IN" sz="2000">
                <a:solidFill>
                  <a:schemeClr val="accent6">
                    <a:lumMod val="75000"/>
                  </a:schemeClr>
                </a:solidFill>
              </a:rPr>
              <a:t>locking</a:t>
            </a:r>
            <a:r>
              <a:rPr lang="en-IN" sz="2000"/>
              <a:t> the read lock</a:t>
            </a:r>
            <a:endParaRPr lang="en-IN" sz="2000">
              <a:solidFill>
                <a:srgbClr val="FF0000"/>
              </a:solidFill>
            </a:endParaRP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700A091F-5D7C-F2BE-27B2-EA463F3B8A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89" y="1719713"/>
            <a:ext cx="433564" cy="433564"/>
          </a:xfrm>
          <a:prstGeom prst="rect">
            <a:avLst/>
          </a:prstGeom>
        </p:spPr>
      </p:pic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4C65CB89-7CE9-603F-46A0-BC57145D3C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0051"/>
            <a:ext cx="469562" cy="469562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61316327-C29F-11A3-E472-414DA20721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" y="5553332"/>
            <a:ext cx="469562" cy="46956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4A26711-4FCB-E821-FAD7-02BC27EA8618}"/>
              </a:ext>
            </a:extLst>
          </p:cNvPr>
          <p:cNvSpPr/>
          <p:nvPr/>
        </p:nvSpPr>
        <p:spPr>
          <a:xfrm>
            <a:off x="8610600" y="5255394"/>
            <a:ext cx="3257349" cy="7675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Fairness is an issue</a:t>
            </a:r>
          </a:p>
        </p:txBody>
      </p:sp>
    </p:spTree>
    <p:extLst>
      <p:ext uri="{BB962C8B-B14F-4D97-AF65-F5344CB8AC3E}">
        <p14:creationId xmlns:p14="http://schemas.microsoft.com/office/powerpoint/2010/main" val="40579599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9B360-616A-86BB-EB55-257637528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EFA0-7A3E-318B-0E9E-28DAC25CB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8726DE-EBDC-B87A-C2B7-C0EF6E962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24C6FD-5859-B38F-1AF7-50D3E6A8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13B4360-C193-FFD3-B09C-75B70ACB60DE}"/>
              </a:ext>
            </a:extLst>
          </p:cNvPr>
          <p:cNvSpPr/>
          <p:nvPr/>
        </p:nvSpPr>
        <p:spPr>
          <a:xfrm>
            <a:off x="2231136" y="1325880"/>
            <a:ext cx="8092440" cy="2999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/>
              <a:t>Queues</a:t>
            </a:r>
          </a:p>
        </p:txBody>
      </p:sp>
    </p:spTree>
    <p:extLst>
      <p:ext uri="{BB962C8B-B14F-4D97-AF65-F5344CB8AC3E}">
        <p14:creationId xmlns:p14="http://schemas.microsoft.com/office/powerpoint/2010/main" val="27522378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C7248-E608-CD1F-A516-6A91ECE98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Case of Bounded Queues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E1409-0705-E510-7737-B5007C1BA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90257"/>
            <a:ext cx="10515600" cy="2552020"/>
          </a:xfrm>
        </p:spPr>
        <p:txBody>
          <a:bodyPr>
            <a:normAutofit lnSpcReduction="10000"/>
          </a:bodyPr>
          <a:lstStyle/>
          <a:p>
            <a:r>
              <a:rPr lang="en-IN" sz="2400"/>
              <a:t>The </a:t>
            </a:r>
            <a:r>
              <a:rPr lang="en-IN" sz="2400">
                <a:solidFill>
                  <a:srgbClr val="0070C0"/>
                </a:solidFill>
              </a:rPr>
              <a:t>bounded</a:t>
            </a:r>
            <a:r>
              <a:rPr lang="en-IN" sz="2400"/>
              <a:t> queue is an important data structure</a:t>
            </a:r>
          </a:p>
          <a:p>
            <a:r>
              <a:rPr lang="en-IN" sz="2400"/>
              <a:t>It is used in a large number of </a:t>
            </a:r>
            <a:r>
              <a:rPr lang="en-IN" sz="2400">
                <a:solidFill>
                  <a:srgbClr val="00B050"/>
                </a:solidFill>
              </a:rPr>
              <a:t>kernel</a:t>
            </a:r>
            <a:r>
              <a:rPr lang="en-IN" sz="2400"/>
              <a:t> subsystems</a:t>
            </a:r>
          </a:p>
          <a:p>
            <a:r>
              <a:rPr lang="en-IN" sz="2400">
                <a:solidFill>
                  <a:srgbClr val="7030A0"/>
                </a:solidFill>
              </a:rPr>
              <a:t>Device drivers </a:t>
            </a:r>
            <a:r>
              <a:rPr lang="en-IN" sz="2400"/>
              <a:t>use such structures a lot for </a:t>
            </a:r>
            <a:r>
              <a:rPr lang="en-IN" sz="2400">
                <a:solidFill>
                  <a:schemeClr val="accent6">
                    <a:lumMod val="50000"/>
                  </a:schemeClr>
                </a:solidFill>
              </a:rPr>
              <a:t>communicating</a:t>
            </a:r>
            <a:r>
              <a:rPr lang="en-IN" sz="2400"/>
              <a:t> with other processes and devices</a:t>
            </a:r>
          </a:p>
          <a:p>
            <a:r>
              <a:rPr lang="en-IN" sz="2400"/>
              <a:t>There are multiple </a:t>
            </a:r>
            <a:r>
              <a:rPr lang="en-IN" sz="2400">
                <a:solidFill>
                  <a:srgbClr val="0070C0"/>
                </a:solidFill>
              </a:rPr>
              <a:t>producer</a:t>
            </a:r>
            <a:r>
              <a:rPr lang="en-IN" sz="2400"/>
              <a:t> threads and multiple </a:t>
            </a:r>
            <a:r>
              <a:rPr lang="en-IN" sz="2400">
                <a:solidFill>
                  <a:srgbClr val="FF0000"/>
                </a:solidFill>
              </a:rPr>
              <a:t>consumer</a:t>
            </a:r>
            <a:r>
              <a:rPr lang="en-IN" sz="2400"/>
              <a:t> threads</a:t>
            </a:r>
          </a:p>
          <a:p>
            <a:r>
              <a:rPr lang="en-IN" sz="2400"/>
              <a:t>This needs to be a concurrent queue.</a:t>
            </a:r>
          </a:p>
          <a:p>
            <a:endParaRPr lang="en-IN" sz="2400"/>
          </a:p>
          <a:p>
            <a:endParaRPr lang="en-IN" sz="2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C1A967-9E3C-0929-AF6D-36ABBBEC1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AF4C2-CFA4-FA77-9834-B5E05618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47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EE0D56-D948-9492-E431-A5BD1D3BAE7D}"/>
              </a:ext>
            </a:extLst>
          </p:cNvPr>
          <p:cNvCxnSpPr>
            <a:cxnSpLocks/>
          </p:cNvCxnSpPr>
          <p:nvPr/>
        </p:nvCxnSpPr>
        <p:spPr>
          <a:xfrm flipH="1">
            <a:off x="2253344" y="1937657"/>
            <a:ext cx="79030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15B0C0-8442-A055-0383-1AE5E25E479A}"/>
              </a:ext>
            </a:extLst>
          </p:cNvPr>
          <p:cNvCxnSpPr>
            <a:cxnSpLocks/>
          </p:cNvCxnSpPr>
          <p:nvPr/>
        </p:nvCxnSpPr>
        <p:spPr>
          <a:xfrm flipH="1">
            <a:off x="2253343" y="2667000"/>
            <a:ext cx="79030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EFA81A8-387D-E2F7-224D-20D4E61C7AC5}"/>
              </a:ext>
            </a:extLst>
          </p:cNvPr>
          <p:cNvSpPr/>
          <p:nvPr/>
        </p:nvSpPr>
        <p:spPr>
          <a:xfrm>
            <a:off x="2971800" y="1937657"/>
            <a:ext cx="849086" cy="75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735D0B-CDB3-B7F7-73F0-894F734F90BA}"/>
              </a:ext>
            </a:extLst>
          </p:cNvPr>
          <p:cNvSpPr/>
          <p:nvPr/>
        </p:nvSpPr>
        <p:spPr>
          <a:xfrm>
            <a:off x="3820886" y="1915897"/>
            <a:ext cx="849086" cy="75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DEE13A-6080-DDEE-3F4B-2A12A523A1BE}"/>
              </a:ext>
            </a:extLst>
          </p:cNvPr>
          <p:cNvSpPr/>
          <p:nvPr/>
        </p:nvSpPr>
        <p:spPr>
          <a:xfrm>
            <a:off x="4669972" y="1915897"/>
            <a:ext cx="849086" cy="75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9A27B3-9F0D-18D1-05CE-DE3094A4DA0D}"/>
              </a:ext>
            </a:extLst>
          </p:cNvPr>
          <p:cNvSpPr/>
          <p:nvPr/>
        </p:nvSpPr>
        <p:spPr>
          <a:xfrm>
            <a:off x="5464628" y="1915897"/>
            <a:ext cx="849086" cy="75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50F540-B78C-416E-7342-66CDFEB05D8B}"/>
              </a:ext>
            </a:extLst>
          </p:cNvPr>
          <p:cNvSpPr/>
          <p:nvPr/>
        </p:nvSpPr>
        <p:spPr>
          <a:xfrm>
            <a:off x="6319157" y="1929607"/>
            <a:ext cx="849086" cy="75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F3895F-5FAE-1DAE-286F-E13D3CA231B3}"/>
              </a:ext>
            </a:extLst>
          </p:cNvPr>
          <p:cNvSpPr/>
          <p:nvPr/>
        </p:nvSpPr>
        <p:spPr>
          <a:xfrm>
            <a:off x="7162800" y="1949132"/>
            <a:ext cx="849086" cy="75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A958F9-DBB7-B5F8-C481-FD121D1863DF}"/>
              </a:ext>
            </a:extLst>
          </p:cNvPr>
          <p:cNvSpPr/>
          <p:nvPr/>
        </p:nvSpPr>
        <p:spPr>
          <a:xfrm>
            <a:off x="8011886" y="1949132"/>
            <a:ext cx="849086" cy="75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334408-88F4-D20A-21C3-3B3E45228723}"/>
              </a:ext>
            </a:extLst>
          </p:cNvPr>
          <p:cNvSpPr/>
          <p:nvPr/>
        </p:nvSpPr>
        <p:spPr>
          <a:xfrm>
            <a:off x="8806542" y="1949132"/>
            <a:ext cx="849086" cy="75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4683728-731E-12B3-1BD7-B06469F0B7BB}"/>
              </a:ext>
            </a:extLst>
          </p:cNvPr>
          <p:cNvSpPr/>
          <p:nvPr/>
        </p:nvSpPr>
        <p:spPr>
          <a:xfrm>
            <a:off x="838200" y="1949132"/>
            <a:ext cx="1132114" cy="2933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628FA8C0-1E9B-AE9A-8BE4-8A67A82E68FA}"/>
              </a:ext>
            </a:extLst>
          </p:cNvPr>
          <p:cNvSpPr/>
          <p:nvPr/>
        </p:nvSpPr>
        <p:spPr>
          <a:xfrm>
            <a:off x="849086" y="2406910"/>
            <a:ext cx="1132114" cy="2933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03820F24-85DE-1734-F303-73A1182B7FBD}"/>
              </a:ext>
            </a:extLst>
          </p:cNvPr>
          <p:cNvSpPr/>
          <p:nvPr/>
        </p:nvSpPr>
        <p:spPr>
          <a:xfrm>
            <a:off x="10499271" y="1915897"/>
            <a:ext cx="1132114" cy="2933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B55B8519-73AA-F81B-7C44-B6B0F972E872}"/>
              </a:ext>
            </a:extLst>
          </p:cNvPr>
          <p:cNvSpPr/>
          <p:nvPr/>
        </p:nvSpPr>
        <p:spPr>
          <a:xfrm>
            <a:off x="10510157" y="2373675"/>
            <a:ext cx="1132114" cy="2933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22766B-EBEA-A29E-9D75-7D6A9AAD6BF8}"/>
              </a:ext>
            </a:extLst>
          </p:cNvPr>
          <p:cNvSpPr txBox="1"/>
          <p:nvPr/>
        </p:nvSpPr>
        <p:spPr>
          <a:xfrm>
            <a:off x="685802" y="2861649"/>
            <a:ext cx="195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>
                <a:solidFill>
                  <a:srgbClr val="00B050"/>
                </a:solidFill>
                <a:latin typeface="Comic Sans MS" panose="030F0702030302020204" pitchFamily="66" charset="0"/>
              </a:rPr>
              <a:t>Producers</a:t>
            </a:r>
            <a:endParaRPr lang="en-IN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D5FBD4-30B3-AECB-0568-9C96DBAE1C8D}"/>
              </a:ext>
            </a:extLst>
          </p:cNvPr>
          <p:cNvSpPr txBox="1"/>
          <p:nvPr/>
        </p:nvSpPr>
        <p:spPr>
          <a:xfrm>
            <a:off x="9982200" y="2800385"/>
            <a:ext cx="195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>
                <a:solidFill>
                  <a:srgbClr val="C00000"/>
                </a:solidFill>
                <a:latin typeface="Comic Sans MS" panose="030F0702030302020204" pitchFamily="66" charset="0"/>
              </a:rPr>
              <a:t>Consumers</a:t>
            </a:r>
            <a:endParaRPr lang="en-IN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293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6D713C-C61F-6D9E-6B81-588FA2F36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6E2CE0-ABC1-ACC3-3247-65DC0A5B4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48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C27EB8-54DB-3C84-F948-FEA6146348AC}"/>
              </a:ext>
            </a:extLst>
          </p:cNvPr>
          <p:cNvSpPr txBox="1"/>
          <p:nvPr/>
        </p:nvSpPr>
        <p:spPr>
          <a:xfrm>
            <a:off x="1375341" y="866778"/>
            <a:ext cx="5972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>
                <a:solidFill>
                  <a:schemeClr val="accent1"/>
                </a:solidFill>
                <a:latin typeface="Comic Sans MS" panose="030F0702030302020204" pitchFamily="66" charset="0"/>
              </a:rPr>
              <a:t>Bounded wait-free queue – single producer and single consumer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CC9A0C-74BD-E573-98DD-55CAA078B34A}"/>
              </a:ext>
            </a:extLst>
          </p:cNvPr>
          <p:cNvSpPr txBox="1"/>
          <p:nvPr/>
        </p:nvSpPr>
        <p:spPr>
          <a:xfrm>
            <a:off x="1375341" y="1999835"/>
            <a:ext cx="5972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>
                <a:solidFill>
                  <a:schemeClr val="accent1"/>
                </a:solidFill>
                <a:latin typeface="Comic Sans MS" panose="030F0702030302020204" pitchFamily="66" charset="0"/>
              </a:rPr>
              <a:t>Bounded queue with locks – </a:t>
            </a:r>
            <a:r>
              <a:rPr lang="en-IN" sz="2400" err="1">
                <a:solidFill>
                  <a:schemeClr val="accent1"/>
                </a:solidFill>
                <a:latin typeface="Comic Sans MS" panose="030F0702030302020204" pitchFamily="66" charset="0"/>
              </a:rPr>
              <a:t>pthread</a:t>
            </a:r>
            <a:r>
              <a:rPr lang="en-IN" sz="2400">
                <a:solidFill>
                  <a:schemeClr val="accent1"/>
                </a:solidFill>
                <a:latin typeface="Comic Sans MS" panose="030F0702030302020204" pitchFamily="66" charset="0"/>
              </a:rPr>
              <a:t> mutexes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2A56B3-869F-185E-4782-FDEF234783F5}"/>
              </a:ext>
            </a:extLst>
          </p:cNvPr>
          <p:cNvSpPr txBox="1"/>
          <p:nvPr/>
        </p:nvSpPr>
        <p:spPr>
          <a:xfrm>
            <a:off x="1375340" y="3262662"/>
            <a:ext cx="597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>
                <a:solidFill>
                  <a:schemeClr val="accent1"/>
                </a:solidFill>
                <a:latin typeface="Comic Sans MS" panose="030F0702030302020204" pitchFamily="66" charset="0"/>
              </a:rPr>
              <a:t>Bounded queue with semaphores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CB162C-429D-BFC3-456E-1D11537D8C95}"/>
              </a:ext>
            </a:extLst>
          </p:cNvPr>
          <p:cNvSpPr txBox="1"/>
          <p:nvPr/>
        </p:nvSpPr>
        <p:spPr>
          <a:xfrm>
            <a:off x="1375341" y="4307354"/>
            <a:ext cx="5972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>
                <a:solidFill>
                  <a:schemeClr val="accent1"/>
                </a:solidFill>
                <a:latin typeface="Comic Sans MS" panose="030F0702030302020204" pitchFamily="66" charset="0"/>
              </a:rPr>
              <a:t>Bounded queue with semaphores – no busy waiting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FD87AB-1E53-D602-DFB1-20644C50C2FE}"/>
              </a:ext>
            </a:extLst>
          </p:cNvPr>
          <p:cNvSpPr txBox="1"/>
          <p:nvPr/>
        </p:nvSpPr>
        <p:spPr>
          <a:xfrm>
            <a:off x="1375339" y="5418938"/>
            <a:ext cx="5972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>
                <a:solidFill>
                  <a:schemeClr val="accent1"/>
                </a:solidFill>
                <a:latin typeface="Comic Sans MS" panose="030F0702030302020204" pitchFamily="66" charset="0"/>
              </a:rPr>
              <a:t>Bounded queue with semaphores and reader-writer locks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D6D69D-3452-7CAE-DB47-D683B1A1D6C4}"/>
              </a:ext>
            </a:extLst>
          </p:cNvPr>
          <p:cNvSpPr txBox="1"/>
          <p:nvPr/>
        </p:nvSpPr>
        <p:spPr>
          <a:xfrm>
            <a:off x="4811485" y="160604"/>
            <a:ext cx="219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>
                <a:solidFill>
                  <a:schemeClr val="accent6"/>
                </a:solidFill>
                <a:latin typeface="Comic Sans MS" panose="030F0702030302020204" pitchFamily="66" charset="0"/>
              </a:rPr>
              <a:t>Codes</a:t>
            </a:r>
            <a:endParaRPr lang="en-IN" b="1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4D0C02E-AC02-BE6D-E1BC-87FED84ECA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93" y="1106155"/>
            <a:ext cx="352241" cy="3522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5BB26FF-8A1D-3141-61FB-25ABF738B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93" y="2183536"/>
            <a:ext cx="352241" cy="35224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1B4A158-BAD5-670F-7E98-5600DEB65B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93" y="3382682"/>
            <a:ext cx="352241" cy="3522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3AFC09-C856-51AA-7FC6-DA57C21E65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92" y="4428844"/>
            <a:ext cx="352241" cy="35224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862AB5B-4586-A741-F950-37E6F76BE2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9" y="5575724"/>
            <a:ext cx="352241" cy="35224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0CA3679-A4CE-D349-DB83-ECD4C23331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254" y="0"/>
            <a:ext cx="2666809" cy="296904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DA8087-6E1D-A137-7AE2-1CC9ADA295D4}"/>
              </a:ext>
            </a:extLst>
          </p:cNvPr>
          <p:cNvSpPr/>
          <p:nvPr/>
        </p:nvSpPr>
        <p:spPr>
          <a:xfrm>
            <a:off x="41937" y="1002535"/>
            <a:ext cx="1103843" cy="539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/>
              <a:t>E.g. 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1A74C7-2CB3-FD1E-277E-63A8CF02736B}"/>
              </a:ext>
            </a:extLst>
          </p:cNvPr>
          <p:cNvSpPr/>
          <p:nvPr/>
        </p:nvSpPr>
        <p:spPr>
          <a:xfrm>
            <a:off x="27875" y="2035628"/>
            <a:ext cx="1103843" cy="539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/>
              <a:t>E.g. 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84425F-363D-3312-BF2B-4DF50A1A441F}"/>
              </a:ext>
            </a:extLst>
          </p:cNvPr>
          <p:cNvSpPr/>
          <p:nvPr/>
        </p:nvSpPr>
        <p:spPr>
          <a:xfrm>
            <a:off x="41937" y="3238771"/>
            <a:ext cx="1103843" cy="539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/>
              <a:t>E.g. 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C47EAEA-62B2-EF32-A78D-C1F3533708D6}"/>
              </a:ext>
            </a:extLst>
          </p:cNvPr>
          <p:cNvSpPr/>
          <p:nvPr/>
        </p:nvSpPr>
        <p:spPr>
          <a:xfrm>
            <a:off x="41936" y="4385650"/>
            <a:ext cx="1103843" cy="539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/>
              <a:t>E.g. 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31039A9-329F-DFBC-7F04-1F6BD67C51AA}"/>
              </a:ext>
            </a:extLst>
          </p:cNvPr>
          <p:cNvSpPr/>
          <p:nvPr/>
        </p:nvSpPr>
        <p:spPr>
          <a:xfrm>
            <a:off x="41936" y="5482171"/>
            <a:ext cx="1103843" cy="539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/>
              <a:t>E.g. 5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E974EBF-D727-83A1-32FC-B468D22D5C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348042"/>
              </p:ext>
            </p:extLst>
          </p:nvPr>
        </p:nvGraphicFramePr>
        <p:xfrm>
          <a:off x="8096043" y="892816"/>
          <a:ext cx="703626" cy="949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381096" imgH="514350" progId="Package">
                  <p:embed/>
                </p:oleObj>
              </mc:Choice>
              <mc:Fallback>
                <p:oleObj name="Packager Shell Object" showAsIcon="1" r:id="rId4" imgW="381096" imgH="514350" progId="Package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E974EBF-D727-83A1-32FC-B468D22D5C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96043" y="892816"/>
                        <a:ext cx="703626" cy="949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62FFE822-781F-1970-3E47-709CBF1321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369229"/>
              </p:ext>
            </p:extLst>
          </p:nvPr>
        </p:nvGraphicFramePr>
        <p:xfrm>
          <a:off x="7699375" y="1856263"/>
          <a:ext cx="1462884" cy="907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6" imgW="828519" imgH="514350" progId="Package">
                  <p:embed/>
                </p:oleObj>
              </mc:Choice>
              <mc:Fallback>
                <p:oleObj name="Packager Shell Object" showAsIcon="1" r:id="rId6" imgW="828519" imgH="514350" progId="Package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62FFE822-781F-1970-3E47-709CBF1321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99375" y="1856263"/>
                        <a:ext cx="1462884" cy="9079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76690A89-099A-265C-65FA-F47DD689D9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404994"/>
              </p:ext>
            </p:extLst>
          </p:nvPr>
        </p:nvGraphicFramePr>
        <p:xfrm>
          <a:off x="7905782" y="3030238"/>
          <a:ext cx="987281" cy="952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8" imgW="533304" imgH="514350" progId="Package">
                  <p:embed/>
                </p:oleObj>
              </mc:Choice>
              <mc:Fallback>
                <p:oleObj name="Packager Shell Object" showAsIcon="1" r:id="rId8" imgW="533304" imgH="514350" progId="Package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76690A89-099A-265C-65FA-F47DD689D9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05782" y="3030238"/>
                        <a:ext cx="987281" cy="952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E8EB574A-D42A-8AD4-0EC0-17280FDD60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45901"/>
              </p:ext>
            </p:extLst>
          </p:nvPr>
        </p:nvGraphicFramePr>
        <p:xfrm>
          <a:off x="7785148" y="4189417"/>
          <a:ext cx="1228547" cy="947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10" imgW="666726" imgH="514350" progId="Package">
                  <p:embed/>
                </p:oleObj>
              </mc:Choice>
              <mc:Fallback>
                <p:oleObj name="Packager Shell Object" showAsIcon="1" r:id="rId10" imgW="666726" imgH="514350" progId="Package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E8EB574A-D42A-8AD4-0EC0-17280FDD60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785148" y="4189417"/>
                        <a:ext cx="1228547" cy="947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03DD6CAC-A607-D454-CA4C-59DD053505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074163"/>
              </p:ext>
            </p:extLst>
          </p:nvPr>
        </p:nvGraphicFramePr>
        <p:xfrm>
          <a:off x="7956438" y="5341939"/>
          <a:ext cx="982837" cy="947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12" imgW="533304" imgH="514350" progId="Package">
                  <p:embed/>
                </p:oleObj>
              </mc:Choice>
              <mc:Fallback>
                <p:oleObj name="Packager Shell Object" showAsIcon="1" r:id="rId12" imgW="533304" imgH="514350" progId="Package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03DD6CAC-A607-D454-CA4C-59DD053505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956438" y="5341939"/>
                        <a:ext cx="982837" cy="947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17809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48E7E-6EAF-E079-DD7F-37127B754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Atomics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41627-0DD2-49D4-7EBC-F09B8831D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47850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IN"/>
              <a:t>&lt;</a:t>
            </a:r>
            <a:r>
              <a:rPr lang="en-IN" err="1"/>
              <a:t>stdatomic.h</a:t>
            </a:r>
            <a:r>
              <a:rPr lang="en-IN"/>
              <a:t>&gt; contains a </a:t>
            </a:r>
            <a:r>
              <a:rPr lang="en-IN">
                <a:solidFill>
                  <a:srgbClr val="C00000"/>
                </a:solidFill>
              </a:rPr>
              <a:t>library</a:t>
            </a:r>
            <a:r>
              <a:rPr lang="en-IN"/>
              <a:t> of atomic integers and characters</a:t>
            </a:r>
          </a:p>
          <a:p>
            <a:r>
              <a:rPr lang="en-IN" i="1" err="1">
                <a:solidFill>
                  <a:srgbClr val="0070C0"/>
                </a:solidFill>
              </a:rPr>
              <a:t>atomic_load</a:t>
            </a:r>
            <a:r>
              <a:rPr lang="en-IN" i="1">
                <a:solidFill>
                  <a:srgbClr val="0070C0"/>
                </a:solidFill>
              </a:rPr>
              <a:t> </a:t>
            </a:r>
            <a:r>
              <a:rPr lang="en-IN"/>
              <a:t>and </a:t>
            </a:r>
            <a:r>
              <a:rPr lang="en-IN" i="1" err="1">
                <a:solidFill>
                  <a:srgbClr val="FF0000"/>
                </a:solidFill>
              </a:rPr>
              <a:t>atomic_store</a:t>
            </a:r>
            <a:r>
              <a:rPr lang="en-IN" i="1">
                <a:solidFill>
                  <a:srgbClr val="FF0000"/>
                </a:solidFill>
              </a:rPr>
              <a:t> </a:t>
            </a:r>
            <a:r>
              <a:rPr lang="en-IN"/>
              <a:t>operations are used to read and write these atomic variables</a:t>
            </a:r>
          </a:p>
          <a:p>
            <a:r>
              <a:rPr lang="en-IN"/>
              <a:t>A few atomic operations are supported: </a:t>
            </a:r>
          </a:p>
          <a:p>
            <a:pPr lvl="1"/>
            <a:r>
              <a:rPr lang="en-IN" i="1" err="1">
                <a:solidFill>
                  <a:srgbClr val="0070C0"/>
                </a:solidFill>
              </a:rPr>
              <a:t>atomic_fetch_add</a:t>
            </a:r>
            <a:endParaRPr lang="en-IN" i="1">
              <a:solidFill>
                <a:srgbClr val="0070C0"/>
              </a:solidFill>
            </a:endParaRPr>
          </a:p>
          <a:p>
            <a:pPr lvl="1"/>
            <a:r>
              <a:rPr lang="en-IN" i="1" err="1">
                <a:solidFill>
                  <a:srgbClr val="0070C0"/>
                </a:solidFill>
              </a:rPr>
              <a:t>atomic_flag_test_and_set</a:t>
            </a:r>
            <a:endParaRPr lang="en-IN" i="1">
              <a:solidFill>
                <a:srgbClr val="0070C0"/>
              </a:solidFill>
            </a:endParaRPr>
          </a:p>
          <a:p>
            <a:pPr lvl="1"/>
            <a:r>
              <a:rPr lang="en-IN" i="1" err="1">
                <a:solidFill>
                  <a:srgbClr val="0070C0"/>
                </a:solidFill>
              </a:rPr>
              <a:t>atomic_compare_exchange_strong</a:t>
            </a:r>
            <a:endParaRPr lang="en-IN" i="1">
              <a:solidFill>
                <a:srgbClr val="0070C0"/>
              </a:solidFill>
            </a:endParaRPr>
          </a:p>
          <a:p>
            <a:r>
              <a:rPr lang="en-IN"/>
              <a:t>For the sake of </a:t>
            </a:r>
            <a:r>
              <a:rPr lang="en-IN">
                <a:solidFill>
                  <a:srgbClr val="00B050"/>
                </a:solidFill>
              </a:rPr>
              <a:t>simplicity</a:t>
            </a:r>
            <a:r>
              <a:rPr lang="en-IN"/>
              <a:t>, let us assume that </a:t>
            </a:r>
            <a:r>
              <a:rPr lang="en-IN">
                <a:solidFill>
                  <a:srgbClr val="FF0000"/>
                </a:solidFill>
              </a:rPr>
              <a:t>atomic</a:t>
            </a:r>
            <a:r>
              <a:rPr lang="en-IN"/>
              <a:t> operations are </a:t>
            </a:r>
            <a:r>
              <a:rPr lang="en-IN">
                <a:solidFill>
                  <a:srgbClr val="7030A0"/>
                </a:solidFill>
              </a:rPr>
              <a:t>globally</a:t>
            </a:r>
            <a:r>
              <a:rPr lang="en-IN"/>
              <a:t> (sequentially) ordered.</a:t>
            </a:r>
          </a:p>
          <a:p>
            <a:pPr lvl="1"/>
            <a:r>
              <a:rPr lang="en-IN"/>
              <a:t>We cannot say the same about regular </a:t>
            </a:r>
            <a:r>
              <a:rPr lang="en-IN">
                <a:solidFill>
                  <a:srgbClr val="C00000"/>
                </a:solidFill>
              </a:rPr>
              <a:t>memory</a:t>
            </a:r>
            <a:r>
              <a:rPr lang="en-IN"/>
              <a:t> accesses </a:t>
            </a:r>
          </a:p>
          <a:p>
            <a:r>
              <a:rPr lang="en-IN"/>
              <a:t>This is the crux of </a:t>
            </a:r>
            <a:r>
              <a:rPr lang="en-IN">
                <a:solidFill>
                  <a:srgbClr val="C00000"/>
                </a:solidFill>
              </a:rPr>
              <a:t>lock-free </a:t>
            </a:r>
            <a:r>
              <a:rPr lang="en-IN"/>
              <a:t>programming</a:t>
            </a:r>
          </a:p>
          <a:p>
            <a:endParaRPr lang="en-IN"/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ECBF3E-FE5E-07AC-952B-6411707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B6759A-69FC-F1E1-0B4D-4351EB3F8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49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8270009-9A01-CB72-37F1-8C34F871C0D6}"/>
              </a:ext>
            </a:extLst>
          </p:cNvPr>
          <p:cNvSpPr/>
          <p:nvPr/>
        </p:nvSpPr>
        <p:spPr>
          <a:xfrm>
            <a:off x="4778108" y="564414"/>
            <a:ext cx="3316995" cy="6940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>
                <a:solidFill>
                  <a:srgbClr val="00B050"/>
                </a:solidFill>
                <a:latin typeface="Comic Sans MS" panose="030F0702030302020204" pitchFamily="66" charset="0"/>
              </a:rPr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4156692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EF662-8918-43C8-9051-1F3790243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14" y="95838"/>
            <a:ext cx="10515600" cy="1325563"/>
          </a:xfrm>
        </p:spPr>
        <p:txBody>
          <a:bodyPr/>
          <a:lstStyle/>
          <a:p>
            <a:r>
              <a:rPr lang="en-IN"/>
              <a:t>Problematic Executions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F807B1-1B1B-AB26-BDCA-30C879941175}"/>
              </a:ext>
            </a:extLst>
          </p:cNvPr>
          <p:cNvSpPr/>
          <p:nvPr/>
        </p:nvSpPr>
        <p:spPr>
          <a:xfrm>
            <a:off x="2013995" y="2361627"/>
            <a:ext cx="3252486" cy="5324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t1 = count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D8079C-BE0D-C6E7-1BF4-D5445CC00E8B}"/>
              </a:ext>
            </a:extLst>
          </p:cNvPr>
          <p:cNvSpPr/>
          <p:nvPr/>
        </p:nvSpPr>
        <p:spPr>
          <a:xfrm>
            <a:off x="2013995" y="3663779"/>
            <a:ext cx="3252486" cy="5324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t1 = t1 + 1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8921DF-2F20-1053-CA4E-1115CBDCA250}"/>
              </a:ext>
            </a:extLst>
          </p:cNvPr>
          <p:cNvSpPr/>
          <p:nvPr/>
        </p:nvSpPr>
        <p:spPr>
          <a:xfrm>
            <a:off x="1969625" y="4986429"/>
            <a:ext cx="3252486" cy="5324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count = t1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D83E95-D192-4AB2-D02C-890C5F4BD697}"/>
              </a:ext>
            </a:extLst>
          </p:cNvPr>
          <p:cNvSpPr/>
          <p:nvPr/>
        </p:nvSpPr>
        <p:spPr>
          <a:xfrm>
            <a:off x="3387524" y="3009416"/>
            <a:ext cx="3252486" cy="5324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t2 = count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7BC649-99D4-7534-091B-256D4CA01AAA}"/>
              </a:ext>
            </a:extLst>
          </p:cNvPr>
          <p:cNvSpPr/>
          <p:nvPr/>
        </p:nvSpPr>
        <p:spPr>
          <a:xfrm>
            <a:off x="3387524" y="4325104"/>
            <a:ext cx="3252486" cy="5324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t2 = t2 + 1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DEA6EF3-3AED-8DD4-51D1-D35880CD56B4}"/>
              </a:ext>
            </a:extLst>
          </p:cNvPr>
          <p:cNvSpPr/>
          <p:nvPr/>
        </p:nvSpPr>
        <p:spPr>
          <a:xfrm>
            <a:off x="3387524" y="5634218"/>
            <a:ext cx="3252486" cy="5324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count = t2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1C411F2-889A-E9AF-DEE4-5F9F6C76EF60}"/>
              </a:ext>
            </a:extLst>
          </p:cNvPr>
          <p:cNvSpPr/>
          <p:nvPr/>
        </p:nvSpPr>
        <p:spPr>
          <a:xfrm>
            <a:off x="5557778" y="1219028"/>
            <a:ext cx="2413579" cy="889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/>
              <a:t>count = 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89688-4CFF-DE3C-BA53-1E64C89516A4}"/>
              </a:ext>
            </a:extLst>
          </p:cNvPr>
          <p:cNvSpPr/>
          <p:nvPr/>
        </p:nvSpPr>
        <p:spPr>
          <a:xfrm>
            <a:off x="7302789" y="4986429"/>
            <a:ext cx="1632867" cy="5324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count =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3831B8-381E-855F-EBFC-CDB8A149905C}"/>
              </a:ext>
            </a:extLst>
          </p:cNvPr>
          <p:cNvSpPr/>
          <p:nvPr/>
        </p:nvSpPr>
        <p:spPr>
          <a:xfrm>
            <a:off x="7302789" y="5634218"/>
            <a:ext cx="1632867" cy="5324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count = 1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020DDD-3430-50AD-5389-40A8DE769745}"/>
              </a:ext>
            </a:extLst>
          </p:cNvPr>
          <p:cNvCxnSpPr>
            <a:cxnSpLocks/>
          </p:cNvCxnSpPr>
          <p:nvPr/>
        </p:nvCxnSpPr>
        <p:spPr>
          <a:xfrm>
            <a:off x="6921661" y="2361627"/>
            <a:ext cx="0" cy="428263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EA242B7E-7BAD-2BE6-8B2E-BF9D07F64E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705" y="5152762"/>
            <a:ext cx="958670" cy="958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30BEA38-A96F-4014-AA0B-4B20E7632256}"/>
              </a:ext>
            </a:extLst>
          </p:cNvPr>
          <p:cNvSpPr txBox="1"/>
          <p:nvPr/>
        </p:nvSpPr>
        <p:spPr>
          <a:xfrm flipH="1">
            <a:off x="9263705" y="6273225"/>
            <a:ext cx="2385544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3200">
                <a:solidFill>
                  <a:srgbClr val="FF0000"/>
                </a:solidFill>
              </a:rPr>
              <a:t>Should be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F0F76A-8FBD-9E2D-D978-E2F393535D28}"/>
              </a:ext>
            </a:extLst>
          </p:cNvPr>
          <p:cNvSpPr txBox="1"/>
          <p:nvPr/>
        </p:nvSpPr>
        <p:spPr>
          <a:xfrm>
            <a:off x="7720317" y="2440300"/>
            <a:ext cx="430963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/>
              <a:t>There is no </a:t>
            </a:r>
            <a:r>
              <a:rPr lang="en-IN" sz="2400">
                <a:solidFill>
                  <a:srgbClr val="FF0000"/>
                </a:solidFill>
              </a:rPr>
              <a:t>synchronization</a:t>
            </a:r>
            <a:br>
              <a:rPr lang="en-IN" sz="2400"/>
            </a:br>
            <a:r>
              <a:rPr lang="en-IN" sz="2400"/>
              <a:t>between </a:t>
            </a:r>
            <a:r>
              <a:rPr lang="en-IN" sz="2400">
                <a:solidFill>
                  <a:srgbClr val="C00000"/>
                </a:solidFill>
              </a:rPr>
              <a:t>threads</a:t>
            </a:r>
            <a:r>
              <a:rPr lang="en-IN" sz="2400"/>
              <a:t>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/>
              <a:t>Arbitrary </a:t>
            </a:r>
            <a:r>
              <a:rPr lang="en-IN" sz="2400">
                <a:solidFill>
                  <a:srgbClr val="0070C0"/>
                </a:solidFill>
              </a:rPr>
              <a:t>overlaps</a:t>
            </a:r>
            <a:r>
              <a:rPr lang="en-IN" sz="2400"/>
              <a:t> are possible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D14A3B-7D71-EAF7-8534-B0C696701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6A19CA8-B94F-ADAE-F0F7-0F964EE96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530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6C65-ED17-9F88-56C4-931ADDACB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Wait-free Queue </a:t>
            </a:r>
            <a:r>
              <a:rPr lang="en-IN">
                <a:sym typeface="Wingdings" panose="05000000000000000000" pitchFamily="2" charset="2"/>
              </a:rPr>
              <a:t> Queue with Locks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0DFB-5F90-0364-A3E4-E6CFDC040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85118"/>
          </a:xfrm>
        </p:spPr>
        <p:txBody>
          <a:bodyPr/>
          <a:lstStyle/>
          <a:p>
            <a:r>
              <a:rPr lang="en-IN">
                <a:solidFill>
                  <a:srgbClr val="0070C0"/>
                </a:solidFill>
              </a:rPr>
              <a:t>Wait-free</a:t>
            </a:r>
            <a:r>
              <a:rPr lang="en-IN"/>
              <a:t> queue </a:t>
            </a:r>
            <a:r>
              <a:rPr lang="en-IN">
                <a:sym typeface="Wingdings" panose="05000000000000000000" pitchFamily="2" charset="2"/>
              </a:rPr>
              <a:t> It is easy to construct one for a single enqueuer and dequeuer. One thread enqueues and the other dequeues. </a:t>
            </a:r>
          </a:p>
          <a:p>
            <a:r>
              <a:rPr lang="en-IN">
                <a:sym typeface="Wingdings" panose="05000000000000000000" pitchFamily="2" charset="2"/>
              </a:rPr>
              <a:t>However, it is quite </a:t>
            </a:r>
            <a:r>
              <a:rPr lang="en-IN">
                <a:solidFill>
                  <a:srgbClr val="C00000"/>
                </a:solidFill>
                <a:sym typeface="Wingdings" panose="05000000000000000000" pitchFamily="2" charset="2"/>
              </a:rPr>
              <a:t>hard</a:t>
            </a:r>
            <a:r>
              <a:rPr lang="en-IN">
                <a:sym typeface="Wingdings" panose="05000000000000000000" pitchFamily="2" charset="2"/>
              </a:rPr>
              <a:t> to design a wait-free algorithm with multiple enqueuers and dequeuers</a:t>
            </a:r>
          </a:p>
          <a:p>
            <a:r>
              <a:rPr lang="en-IN">
                <a:sym typeface="Wingdings" panose="05000000000000000000" pitchFamily="2" charset="2"/>
              </a:rPr>
              <a:t>Easier to use </a:t>
            </a:r>
            <a:r>
              <a:rPr lang="en-IN">
                <a:solidFill>
                  <a:srgbClr val="C00000"/>
                </a:solidFill>
                <a:sym typeface="Wingdings" panose="05000000000000000000" pitchFamily="2" charset="2"/>
              </a:rPr>
              <a:t>locks</a:t>
            </a:r>
            <a:endParaRPr lang="en-IN">
              <a:solidFill>
                <a:srgbClr val="C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0E9B17-05E8-E11C-FAC3-26AAFD4EE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5C859-6C62-F847-E760-014C1AA4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C9275E-0DAF-10B8-A38C-F9A970362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26" y="4673760"/>
            <a:ext cx="1003667" cy="100366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7BAF54-1AE1-7484-1C24-66BF7C4C4857}"/>
              </a:ext>
            </a:extLst>
          </p:cNvPr>
          <p:cNvSpPr/>
          <p:nvPr/>
        </p:nvSpPr>
        <p:spPr>
          <a:xfrm>
            <a:off x="4767943" y="4222607"/>
            <a:ext cx="6237908" cy="6966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Spin-lock of busy-wait loop: Keep looping on the lock variable until it is locked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FE5DF5E-C764-AC38-2D56-35C95E1A5764}"/>
              </a:ext>
            </a:extLst>
          </p:cNvPr>
          <p:cNvSpPr/>
          <p:nvPr/>
        </p:nvSpPr>
        <p:spPr>
          <a:xfrm>
            <a:off x="4174868" y="5375171"/>
            <a:ext cx="7424057" cy="10036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Do busy waiting for some time. Then, request the kernel to put the process into sleep and put it in a wait queue.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F108AF5-ACD8-C23C-2E73-79EC588664C3}"/>
              </a:ext>
            </a:extLst>
          </p:cNvPr>
          <p:cNvSpPr/>
          <p:nvPr/>
        </p:nvSpPr>
        <p:spPr>
          <a:xfrm>
            <a:off x="6998203" y="3683082"/>
            <a:ext cx="1777388" cy="53469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Mutex</a:t>
            </a:r>
            <a:endParaRPr lang="en-IN" sz="20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FDCBA7-D8D8-8D38-6D50-5080ED34AC26}"/>
              </a:ext>
            </a:extLst>
          </p:cNvPr>
          <p:cNvSpPr/>
          <p:nvPr/>
        </p:nvSpPr>
        <p:spPr>
          <a:xfrm>
            <a:off x="7004630" y="4992768"/>
            <a:ext cx="1777388" cy="53469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err="1"/>
              <a:t>Futex</a:t>
            </a:r>
            <a:endParaRPr lang="en-IN" sz="200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3B430BD-25BE-E71C-76D1-DEA54DA9180F}"/>
              </a:ext>
            </a:extLst>
          </p:cNvPr>
          <p:cNvSpPr/>
          <p:nvPr/>
        </p:nvSpPr>
        <p:spPr>
          <a:xfrm rot="20512759">
            <a:off x="3141723" y="4846951"/>
            <a:ext cx="1694212" cy="26392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8A0F171-65D1-E3F1-B13F-B6C58E1448F6}"/>
              </a:ext>
            </a:extLst>
          </p:cNvPr>
          <p:cNvSpPr/>
          <p:nvPr/>
        </p:nvSpPr>
        <p:spPr>
          <a:xfrm rot="1034379">
            <a:off x="3116199" y="5295355"/>
            <a:ext cx="1085163" cy="22625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2AD4793D-C277-3DD5-649E-310FC255A8A2}"/>
              </a:ext>
            </a:extLst>
          </p:cNvPr>
          <p:cNvSpPr/>
          <p:nvPr/>
        </p:nvSpPr>
        <p:spPr>
          <a:xfrm>
            <a:off x="330506" y="5823679"/>
            <a:ext cx="1916935" cy="1003666"/>
          </a:xfrm>
          <a:prstGeom prst="wedgeRoundRectCallout">
            <a:avLst>
              <a:gd name="adj1" fmla="val 149282"/>
              <a:gd name="adj2" fmla="val -143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Release the CPU to do useful work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7B79BCF-B690-2591-5909-BCD6A28FC95C}"/>
              </a:ext>
            </a:extLst>
          </p:cNvPr>
          <p:cNvSpPr/>
          <p:nvPr/>
        </p:nvSpPr>
        <p:spPr>
          <a:xfrm>
            <a:off x="7688856" y="67134"/>
            <a:ext cx="3316995" cy="6940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>
                <a:solidFill>
                  <a:srgbClr val="00B050"/>
                </a:solidFill>
                <a:latin typeface="Comic Sans MS" panose="030F0702030302020204" pitchFamily="66" charset="0"/>
              </a:rPr>
              <a:t>Example 2</a:t>
            </a:r>
          </a:p>
        </p:txBody>
      </p:sp>
    </p:spTree>
    <p:extLst>
      <p:ext uri="{BB962C8B-B14F-4D97-AF65-F5344CB8AC3E}">
        <p14:creationId xmlns:p14="http://schemas.microsoft.com/office/powerpoint/2010/main" val="14873270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40E88-7750-6562-0461-627007B03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Queue with Reader-Writer 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C2CAB-22C5-4BA8-3BC5-2B6B3EF87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807"/>
          </a:xfrm>
        </p:spPr>
        <p:txBody>
          <a:bodyPr/>
          <a:lstStyle/>
          <a:p>
            <a:r>
              <a:rPr lang="en-IN"/>
              <a:t>Let us now add a new </a:t>
            </a:r>
            <a:r>
              <a:rPr lang="en-IN">
                <a:solidFill>
                  <a:srgbClr val="00B050"/>
                </a:solidFill>
              </a:rPr>
              <a:t>function</a:t>
            </a:r>
            <a:r>
              <a:rPr lang="en-IN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21D6AA-5ACB-82DD-4689-C8CF853A8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886C9-B6E4-7039-8E25-34497BF38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728C20-CCA6-5429-A934-7D7B06EC8D25}"/>
              </a:ext>
            </a:extLst>
          </p:cNvPr>
          <p:cNvSpPr txBox="1"/>
          <p:nvPr/>
        </p:nvSpPr>
        <p:spPr>
          <a:xfrm>
            <a:off x="2057014" y="2551837"/>
            <a:ext cx="6328034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peak() {</a:t>
            </a:r>
          </a:p>
          <a:p>
            <a:r>
              <a:rPr lang="en-US" b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   /* This is the read function */</a:t>
            </a:r>
            <a:endParaRPr lang="en-US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(head == tail)? -</a:t>
            </a:r>
            <a:r>
              <a:rPr lang="en-US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: queue[head];</a:t>
            </a:r>
          </a:p>
          <a:p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"Queue head = %d\n"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215C81-D1D1-C3A2-4402-47412FC4237B}"/>
              </a:ext>
            </a:extLst>
          </p:cNvPr>
          <p:cNvSpPr/>
          <p:nvPr/>
        </p:nvSpPr>
        <p:spPr>
          <a:xfrm>
            <a:off x="8610600" y="2926080"/>
            <a:ext cx="3093720" cy="868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Just read the head of the queue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F21743-20F7-ED3D-887C-1F74C63ACE49}"/>
              </a:ext>
            </a:extLst>
          </p:cNvPr>
          <p:cNvSpPr txBox="1"/>
          <p:nvPr/>
        </p:nvSpPr>
        <p:spPr>
          <a:xfrm>
            <a:off x="1344168" y="4686413"/>
            <a:ext cx="993573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400"/>
              <a:t>If we have multiple </a:t>
            </a:r>
            <a:r>
              <a:rPr lang="en-IN" sz="2400">
                <a:solidFill>
                  <a:srgbClr val="FF0000"/>
                </a:solidFill>
              </a:rPr>
              <a:t>readers</a:t>
            </a:r>
            <a:r>
              <a:rPr lang="en-IN" sz="2400"/>
              <a:t> at a time, they can be </a:t>
            </a:r>
            <a:r>
              <a:rPr lang="en-IN" sz="2400">
                <a:solidFill>
                  <a:srgbClr val="0070C0"/>
                </a:solidFill>
              </a:rPr>
              <a:t>allowed</a:t>
            </a:r>
            <a:r>
              <a:rPr lang="en-IN" sz="2400"/>
              <a:t> to read the </a:t>
            </a:r>
            <a:r>
              <a:rPr lang="en-IN" sz="2400">
                <a:solidFill>
                  <a:srgbClr val="C00000"/>
                </a:solidFill>
              </a:rPr>
              <a:t>head</a:t>
            </a:r>
            <a:r>
              <a:rPr lang="en-IN" sz="2400"/>
              <a:t> of </a:t>
            </a:r>
            <a:br>
              <a:rPr lang="en-IN" sz="2400"/>
            </a:br>
            <a:r>
              <a:rPr lang="en-IN" sz="2400"/>
              <a:t>the </a:t>
            </a:r>
            <a:r>
              <a:rPr lang="en-IN" sz="2400">
                <a:solidFill>
                  <a:srgbClr val="00B050"/>
                </a:solidFill>
              </a:rPr>
              <a:t>queue</a:t>
            </a:r>
            <a:r>
              <a:rPr lang="en-IN" sz="2400"/>
              <a:t> concurrently. 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2A5932FC-C76E-7E63-BA33-C4CC015702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59" y="4797421"/>
            <a:ext cx="485869" cy="48586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F5A0ACB-2959-3477-C1C2-8B43A9FB73DC}"/>
              </a:ext>
            </a:extLst>
          </p:cNvPr>
          <p:cNvSpPr/>
          <p:nvPr/>
        </p:nvSpPr>
        <p:spPr>
          <a:xfrm>
            <a:off x="8801468" y="17458"/>
            <a:ext cx="3316995" cy="6940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>
                <a:solidFill>
                  <a:srgbClr val="00B050"/>
                </a:solidFill>
                <a:latin typeface="Comic Sans MS" panose="030F0702030302020204" pitchFamily="66" charset="0"/>
              </a:rPr>
              <a:t>Example 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AF469F1-598F-D951-51A8-4C7D7A872128}"/>
              </a:ext>
            </a:extLst>
          </p:cNvPr>
          <p:cNvSpPr/>
          <p:nvPr/>
        </p:nvSpPr>
        <p:spPr>
          <a:xfrm>
            <a:off x="4038600" y="5732579"/>
            <a:ext cx="4706754" cy="476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Use a reader-writer lock</a:t>
            </a:r>
          </a:p>
        </p:txBody>
      </p:sp>
    </p:spTree>
    <p:extLst>
      <p:ext uri="{BB962C8B-B14F-4D97-AF65-F5344CB8AC3E}">
        <p14:creationId xmlns:p14="http://schemas.microsoft.com/office/powerpoint/2010/main" val="26298401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3362A3-B32F-2911-1A52-0FE1878A2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34281-60D1-5207-B85A-D7CF01721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52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7A4707F-ECB2-1C9D-C884-F7AE199FF09B}"/>
              </a:ext>
            </a:extLst>
          </p:cNvPr>
          <p:cNvSpPr/>
          <p:nvPr/>
        </p:nvSpPr>
        <p:spPr>
          <a:xfrm>
            <a:off x="2596896" y="1728216"/>
            <a:ext cx="7982712" cy="305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800"/>
              <a:t>Other Kinds of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34065820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20F2B-DC5A-DB72-8C9D-17DF58438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Condition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4FC34-9F70-2608-EF5A-AAB6C7691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10080"/>
          </a:xfrm>
        </p:spPr>
        <p:txBody>
          <a:bodyPr/>
          <a:lstStyle/>
          <a:p>
            <a:r>
              <a:rPr lang="en-IN">
                <a:solidFill>
                  <a:srgbClr val="7030A0"/>
                </a:solidFill>
              </a:rPr>
              <a:t>Semaphores</a:t>
            </a:r>
            <a:r>
              <a:rPr lang="en-IN"/>
              <a:t> are a generic OS mechanism</a:t>
            </a:r>
          </a:p>
          <a:p>
            <a:r>
              <a:rPr lang="en-IN" i="1" err="1">
                <a:solidFill>
                  <a:srgbClr val="00B050"/>
                </a:solidFill>
              </a:rPr>
              <a:t>pthreads</a:t>
            </a:r>
            <a:r>
              <a:rPr lang="en-IN"/>
              <a:t> have a lightweight version – </a:t>
            </a:r>
            <a:r>
              <a:rPr lang="en-IN">
                <a:solidFill>
                  <a:srgbClr val="0070C0"/>
                </a:solidFill>
              </a:rPr>
              <a:t>condition</a:t>
            </a:r>
            <a:r>
              <a:rPr lang="en-IN"/>
              <a:t> variables</a:t>
            </a:r>
            <a:endParaRPr lang="en-IN" i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4F3F5-AA0D-4358-DC8C-3BB3396B1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CC379-5B57-30A2-58D4-D0472675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5B8DE-4E5A-C6DD-C7A4-A0D18654A85D}"/>
              </a:ext>
            </a:extLst>
          </p:cNvPr>
          <p:cNvSpPr txBox="1"/>
          <p:nvPr/>
        </p:nvSpPr>
        <p:spPr>
          <a:xfrm>
            <a:off x="1828799" y="2940030"/>
            <a:ext cx="9274629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pthread_mutex_t</a:t>
            </a:r>
            <a:r>
              <a:rPr lang="en-IN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mlock</a:t>
            </a:r>
            <a:r>
              <a:rPr lang="en-IN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pthread_cond_t</a:t>
            </a:r>
            <a:r>
              <a:rPr lang="en-IN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cond</a:t>
            </a:r>
            <a:r>
              <a:rPr lang="en-IN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</a:p>
          <a:p>
            <a:r>
              <a:rPr lang="en-IN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pthread_cond_init</a:t>
            </a:r>
            <a:r>
              <a:rPr lang="en-IN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(&amp;</a:t>
            </a:r>
            <a:r>
              <a:rPr lang="en-IN" b="0" err="1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cond</a:t>
            </a:r>
            <a:r>
              <a:rPr lang="en-IN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IN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IN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b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/* wait on the condition variable*/</a:t>
            </a:r>
            <a:endParaRPr lang="en-IN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pthread_mutex_lock</a:t>
            </a:r>
            <a:r>
              <a:rPr lang="en-IN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(&amp;</a:t>
            </a:r>
            <a:r>
              <a:rPr lang="en-IN" b="0" err="1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mlock</a:t>
            </a:r>
            <a:r>
              <a:rPr lang="en-IN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IN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pthread_cond_wait</a:t>
            </a:r>
            <a:r>
              <a:rPr lang="en-IN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(&amp;</a:t>
            </a:r>
            <a:r>
              <a:rPr lang="en-IN" b="0" err="1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cond</a:t>
            </a:r>
            <a:r>
              <a:rPr lang="en-IN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&amp;</a:t>
            </a:r>
            <a:r>
              <a:rPr lang="en-IN" b="0" err="1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mlock</a:t>
            </a:r>
            <a:r>
              <a:rPr lang="en-IN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IN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pthread_mutex_unlock</a:t>
            </a:r>
            <a:r>
              <a:rPr lang="en-IN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(&amp;</a:t>
            </a:r>
            <a:r>
              <a:rPr lang="en-IN" b="0" err="1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mlock</a:t>
            </a:r>
            <a:r>
              <a:rPr lang="en-IN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IN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pthread_mutex_lock</a:t>
            </a:r>
            <a:r>
              <a:rPr lang="en-IN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(&amp;</a:t>
            </a:r>
            <a:r>
              <a:rPr lang="en-IN" b="0" err="1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mlock</a:t>
            </a:r>
            <a:r>
              <a:rPr lang="en-IN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IN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pthread_cond_signal</a:t>
            </a:r>
            <a:r>
              <a:rPr lang="en-IN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(&amp;</a:t>
            </a:r>
            <a:r>
              <a:rPr lang="en-IN" b="0" err="1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cond</a:t>
            </a:r>
            <a:r>
              <a:rPr lang="en-IN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IN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pthread_mutex_unlock</a:t>
            </a:r>
            <a:r>
              <a:rPr lang="en-IN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(&amp;</a:t>
            </a:r>
            <a:r>
              <a:rPr lang="en-IN" b="0" err="1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mlock</a:t>
            </a:r>
            <a:r>
              <a:rPr lang="en-IN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D5692BC5-5827-8060-4E44-98A2B023DB35}"/>
              </a:ext>
            </a:extLst>
          </p:cNvPr>
          <p:cNvSpPr/>
          <p:nvPr/>
        </p:nvSpPr>
        <p:spPr>
          <a:xfrm>
            <a:off x="6610950" y="2949824"/>
            <a:ext cx="144379" cy="818147"/>
          </a:xfrm>
          <a:prstGeom prst="rightBrac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CB6C4C1A-6C0A-EFB8-96C8-8D7339763475}"/>
              </a:ext>
            </a:extLst>
          </p:cNvPr>
          <p:cNvSpPr/>
          <p:nvPr/>
        </p:nvSpPr>
        <p:spPr>
          <a:xfrm>
            <a:off x="6606138" y="4387515"/>
            <a:ext cx="144379" cy="818147"/>
          </a:xfrm>
          <a:prstGeom prst="rightBrac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23337BEF-48F2-C449-89DC-BA3530F284E2}"/>
              </a:ext>
            </a:extLst>
          </p:cNvPr>
          <p:cNvSpPr/>
          <p:nvPr/>
        </p:nvSpPr>
        <p:spPr>
          <a:xfrm>
            <a:off x="6606137" y="5524084"/>
            <a:ext cx="144379" cy="818147"/>
          </a:xfrm>
          <a:prstGeom prst="rightBrac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AB0EFC-2C22-5B75-1A1B-271CEBB837E2}"/>
              </a:ext>
            </a:extLst>
          </p:cNvPr>
          <p:cNvSpPr/>
          <p:nvPr/>
        </p:nvSpPr>
        <p:spPr>
          <a:xfrm>
            <a:off x="7093819" y="3010232"/>
            <a:ext cx="3484345" cy="697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A conditional variable is always associated with a mutex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048C2A8-A292-69AB-35B5-1793E470634A}"/>
              </a:ext>
            </a:extLst>
          </p:cNvPr>
          <p:cNvSpPr/>
          <p:nvPr/>
        </p:nvSpPr>
        <p:spPr>
          <a:xfrm>
            <a:off x="7093819" y="4408074"/>
            <a:ext cx="3878982" cy="81814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The </a:t>
            </a:r>
            <a:r>
              <a:rPr lang="en-IN" sz="2000" i="1"/>
              <a:t>wait</a:t>
            </a:r>
            <a:r>
              <a:rPr lang="en-IN" sz="2000"/>
              <a:t> call releases the mutex while waiting and reacquires it once woken up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81EF109-6288-7886-C66B-14B0734C418A}"/>
              </a:ext>
            </a:extLst>
          </p:cNvPr>
          <p:cNvSpPr/>
          <p:nvPr/>
        </p:nvSpPr>
        <p:spPr>
          <a:xfrm>
            <a:off x="7093819" y="5560452"/>
            <a:ext cx="3878982" cy="81814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The </a:t>
            </a:r>
            <a:r>
              <a:rPr lang="en-IN" sz="2000" err="1"/>
              <a:t>pthread_cond_signal</a:t>
            </a:r>
            <a:r>
              <a:rPr lang="en-IN" sz="2000"/>
              <a:t> and </a:t>
            </a:r>
            <a:r>
              <a:rPr lang="en-IN" sz="2000" err="1"/>
              <a:t>pthread_cond_broadcast</a:t>
            </a:r>
            <a:r>
              <a:rPr lang="en-IN" sz="2000"/>
              <a:t> functions wake up waiting threads</a:t>
            </a:r>
          </a:p>
        </p:txBody>
      </p:sp>
    </p:spTree>
    <p:extLst>
      <p:ext uri="{BB962C8B-B14F-4D97-AF65-F5344CB8AC3E}">
        <p14:creationId xmlns:p14="http://schemas.microsoft.com/office/powerpoint/2010/main" val="4540297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BBE69-E3B0-877A-0AF2-6619AE520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45" y="89585"/>
            <a:ext cx="10515600" cy="1325563"/>
          </a:xfrm>
        </p:spPr>
        <p:txBody>
          <a:bodyPr/>
          <a:lstStyle/>
          <a:p>
            <a:r>
              <a:rPr lang="en-IN"/>
              <a:t>Barriers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F6E51-82CA-1FF4-2DBE-9B0260540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972" y="3607063"/>
            <a:ext cx="10515600" cy="1656402"/>
          </a:xfrm>
        </p:spPr>
        <p:txBody>
          <a:bodyPr/>
          <a:lstStyle/>
          <a:p>
            <a:r>
              <a:rPr lang="en-IN"/>
              <a:t>A </a:t>
            </a:r>
            <a:r>
              <a:rPr lang="en-IN" i="1">
                <a:solidFill>
                  <a:schemeClr val="accent6">
                    <a:lumMod val="75000"/>
                  </a:schemeClr>
                </a:solidFill>
              </a:rPr>
              <a:t>barrier</a:t>
            </a:r>
            <a:r>
              <a:rPr lang="en-IN" i="1"/>
              <a:t> </a:t>
            </a:r>
            <a:r>
              <a:rPr lang="en-IN"/>
              <a:t>acts as a synchronization point</a:t>
            </a:r>
          </a:p>
          <a:p>
            <a:r>
              <a:rPr lang="en-IN"/>
              <a:t>All the </a:t>
            </a:r>
            <a:r>
              <a:rPr lang="en-IN">
                <a:solidFill>
                  <a:srgbClr val="FF0000"/>
                </a:solidFill>
              </a:rPr>
              <a:t>threads</a:t>
            </a:r>
            <a:r>
              <a:rPr lang="en-IN"/>
              <a:t> wait at the barrier for the </a:t>
            </a:r>
            <a:r>
              <a:rPr lang="en-IN">
                <a:solidFill>
                  <a:srgbClr val="C00000"/>
                </a:solidFill>
              </a:rPr>
              <a:t>slowest</a:t>
            </a:r>
            <a:r>
              <a:rPr lang="en-IN"/>
              <a:t> thread to arrive</a:t>
            </a:r>
          </a:p>
          <a:p>
            <a:r>
              <a:rPr lang="en-IN"/>
              <a:t>Then all of them are released and </a:t>
            </a:r>
            <a:r>
              <a:rPr lang="en-IN">
                <a:solidFill>
                  <a:srgbClr val="00B050"/>
                </a:solidFill>
              </a:rPr>
              <a:t>begin</a:t>
            </a:r>
            <a:r>
              <a:rPr lang="en-IN"/>
              <a:t> to </a:t>
            </a:r>
            <a:r>
              <a:rPr lang="en-IN">
                <a:solidFill>
                  <a:srgbClr val="0070C0"/>
                </a:solidFill>
              </a:rPr>
              <a:t>execute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7A4CD8-7B15-953D-1C2A-98D9F4C27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573CA-1FEA-F76B-8F07-C618A4B32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54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9F385A-D0F1-EF4F-EE7C-837B389CD2D4}"/>
              </a:ext>
            </a:extLst>
          </p:cNvPr>
          <p:cNvCxnSpPr/>
          <p:nvPr/>
        </p:nvCxnSpPr>
        <p:spPr>
          <a:xfrm>
            <a:off x="4716379" y="2396690"/>
            <a:ext cx="23004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660556-1BA6-9451-2172-85EE2DE9B64E}"/>
              </a:ext>
            </a:extLst>
          </p:cNvPr>
          <p:cNvCxnSpPr/>
          <p:nvPr/>
        </p:nvCxnSpPr>
        <p:spPr>
          <a:xfrm>
            <a:off x="5111015" y="1151673"/>
            <a:ext cx="0" cy="12320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E755002-3E6A-3C3E-5F90-FEDD14516ABB}"/>
              </a:ext>
            </a:extLst>
          </p:cNvPr>
          <p:cNvCxnSpPr/>
          <p:nvPr/>
        </p:nvCxnSpPr>
        <p:spPr>
          <a:xfrm>
            <a:off x="5571423" y="842060"/>
            <a:ext cx="0" cy="12320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553B4E2-A532-F71E-8E60-EA5D524E5101}"/>
              </a:ext>
            </a:extLst>
          </p:cNvPr>
          <p:cNvCxnSpPr/>
          <p:nvPr/>
        </p:nvCxnSpPr>
        <p:spPr>
          <a:xfrm>
            <a:off x="6161772" y="1027906"/>
            <a:ext cx="0" cy="12320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23D49B0-579D-58F7-681A-515EB997F982}"/>
              </a:ext>
            </a:extLst>
          </p:cNvPr>
          <p:cNvCxnSpPr/>
          <p:nvPr/>
        </p:nvCxnSpPr>
        <p:spPr>
          <a:xfrm>
            <a:off x="6764956" y="694323"/>
            <a:ext cx="0" cy="12320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42E9082-F9A9-AC21-D1E4-8ECF2A6695D4}"/>
              </a:ext>
            </a:extLst>
          </p:cNvPr>
          <p:cNvSpPr/>
          <p:nvPr/>
        </p:nvSpPr>
        <p:spPr>
          <a:xfrm>
            <a:off x="7353707" y="1594536"/>
            <a:ext cx="3159487" cy="7363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Wait for all the threads to reach the barrier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3D8B442-6CEE-CECE-E640-E0A1462DFF1F}"/>
              </a:ext>
            </a:extLst>
          </p:cNvPr>
          <p:cNvSpPr/>
          <p:nvPr/>
        </p:nvSpPr>
        <p:spPr>
          <a:xfrm>
            <a:off x="7353707" y="2514594"/>
            <a:ext cx="3159487" cy="7363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>
                <a:solidFill>
                  <a:srgbClr val="000000"/>
                </a:solidFill>
              </a:rPr>
              <a:t>Then release all at once</a:t>
            </a:r>
          </a:p>
        </p:txBody>
      </p:sp>
    </p:spTree>
    <p:extLst>
      <p:ext uri="{BB962C8B-B14F-4D97-AF65-F5344CB8AC3E}">
        <p14:creationId xmlns:p14="http://schemas.microsoft.com/office/powerpoint/2010/main" val="22953258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BBE69-E3B0-877A-0AF2-6619AE520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45" y="89585"/>
            <a:ext cx="10515600" cy="1325563"/>
          </a:xfrm>
        </p:spPr>
        <p:txBody>
          <a:bodyPr/>
          <a:lstStyle/>
          <a:p>
            <a:r>
              <a:rPr lang="en-IN"/>
              <a:t>Phasers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F6E51-82CA-1FF4-2DBE-9B0260540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541" y="4275578"/>
            <a:ext cx="10515600" cy="1656402"/>
          </a:xfrm>
        </p:spPr>
        <p:txBody>
          <a:bodyPr/>
          <a:lstStyle/>
          <a:p>
            <a:r>
              <a:rPr lang="en-IN"/>
              <a:t>A </a:t>
            </a:r>
            <a:r>
              <a:rPr lang="en-IN" i="1">
                <a:solidFill>
                  <a:schemeClr val="accent6">
                    <a:lumMod val="75000"/>
                  </a:schemeClr>
                </a:solidFill>
              </a:rPr>
              <a:t>phaser</a:t>
            </a:r>
            <a:r>
              <a:rPr lang="en-IN" i="1"/>
              <a:t> </a:t>
            </a:r>
            <a:r>
              <a:rPr lang="en-IN"/>
              <a:t>is a more </a:t>
            </a:r>
            <a:r>
              <a:rPr lang="en-IN">
                <a:solidFill>
                  <a:srgbClr val="7030A0"/>
                </a:solidFill>
              </a:rPr>
              <a:t>complex</a:t>
            </a:r>
            <a:r>
              <a:rPr lang="en-IN"/>
              <a:t> synchronization point</a:t>
            </a:r>
          </a:p>
          <a:p>
            <a:r>
              <a:rPr lang="en-IN"/>
              <a:t>All the </a:t>
            </a:r>
            <a:r>
              <a:rPr lang="en-IN">
                <a:solidFill>
                  <a:srgbClr val="FF0000"/>
                </a:solidFill>
              </a:rPr>
              <a:t>threads</a:t>
            </a:r>
            <a:r>
              <a:rPr lang="en-IN"/>
              <a:t> wait at Point 2 till the </a:t>
            </a:r>
            <a:r>
              <a:rPr lang="en-IN">
                <a:solidFill>
                  <a:srgbClr val="C00000"/>
                </a:solidFill>
              </a:rPr>
              <a:t>slowest</a:t>
            </a:r>
            <a:r>
              <a:rPr lang="en-IN"/>
              <a:t> thread reaches Point 1</a:t>
            </a:r>
          </a:p>
          <a:p>
            <a:r>
              <a:rPr lang="en-IN"/>
              <a:t>Then all of them are </a:t>
            </a:r>
            <a:r>
              <a:rPr lang="en-IN">
                <a:solidFill>
                  <a:srgbClr val="00B050"/>
                </a:solidFill>
              </a:rPr>
              <a:t>released</a:t>
            </a:r>
            <a:r>
              <a:rPr lang="en-IN"/>
              <a:t> and can proceed past </a:t>
            </a:r>
            <a:r>
              <a:rPr lang="en-IN">
                <a:solidFill>
                  <a:schemeClr val="accent6">
                    <a:lumMod val="75000"/>
                  </a:schemeClr>
                </a:solidFill>
              </a:rPr>
              <a:t>Point 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7A4CD8-7B15-953D-1C2A-98D9F4C27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573CA-1FEA-F76B-8F07-C618A4B32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55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9F385A-D0F1-EF4F-EE7C-837B389CD2D4}"/>
              </a:ext>
            </a:extLst>
          </p:cNvPr>
          <p:cNvCxnSpPr/>
          <p:nvPr/>
        </p:nvCxnSpPr>
        <p:spPr>
          <a:xfrm>
            <a:off x="4716379" y="2396690"/>
            <a:ext cx="23004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660556-1BA6-9451-2172-85EE2DE9B64E}"/>
              </a:ext>
            </a:extLst>
          </p:cNvPr>
          <p:cNvCxnSpPr/>
          <p:nvPr/>
        </p:nvCxnSpPr>
        <p:spPr>
          <a:xfrm>
            <a:off x="5219872" y="1962708"/>
            <a:ext cx="0" cy="12320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E755002-3E6A-3C3E-5F90-FEDD14516ABB}"/>
              </a:ext>
            </a:extLst>
          </p:cNvPr>
          <p:cNvCxnSpPr/>
          <p:nvPr/>
        </p:nvCxnSpPr>
        <p:spPr>
          <a:xfrm>
            <a:off x="5669394" y="1561855"/>
            <a:ext cx="0" cy="12320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553B4E2-A532-F71E-8E60-EA5D524E5101}"/>
              </a:ext>
            </a:extLst>
          </p:cNvPr>
          <p:cNvCxnSpPr/>
          <p:nvPr/>
        </p:nvCxnSpPr>
        <p:spPr>
          <a:xfrm>
            <a:off x="6216201" y="1650733"/>
            <a:ext cx="0" cy="12320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23D49B0-579D-58F7-681A-515EB997F982}"/>
              </a:ext>
            </a:extLst>
          </p:cNvPr>
          <p:cNvCxnSpPr/>
          <p:nvPr/>
        </p:nvCxnSpPr>
        <p:spPr>
          <a:xfrm>
            <a:off x="6764956" y="694323"/>
            <a:ext cx="0" cy="12320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42E9082-F9A9-AC21-D1E4-8ECF2A6695D4}"/>
              </a:ext>
            </a:extLst>
          </p:cNvPr>
          <p:cNvSpPr/>
          <p:nvPr/>
        </p:nvSpPr>
        <p:spPr>
          <a:xfrm>
            <a:off x="7212530" y="1561855"/>
            <a:ext cx="4669034" cy="9157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Wait for all the threads to reach Point 1 before allowing them to proceed past Point 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3D8B442-6CEE-CECE-E640-E0A1462DFF1F}"/>
              </a:ext>
            </a:extLst>
          </p:cNvPr>
          <p:cNvSpPr/>
          <p:nvPr/>
        </p:nvSpPr>
        <p:spPr>
          <a:xfrm>
            <a:off x="7212530" y="2882766"/>
            <a:ext cx="3159487" cy="7363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>
                <a:solidFill>
                  <a:schemeClr val="tx1"/>
                </a:solidFill>
              </a:rPr>
              <a:t>Then release all at once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E39A7C-791C-2A1B-58D3-D20D773E3879}"/>
              </a:ext>
            </a:extLst>
          </p:cNvPr>
          <p:cNvCxnSpPr/>
          <p:nvPr/>
        </p:nvCxnSpPr>
        <p:spPr>
          <a:xfrm>
            <a:off x="4716379" y="3198343"/>
            <a:ext cx="23004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9C6EC3A-93C6-0DF9-9094-352604D5CC49}"/>
              </a:ext>
            </a:extLst>
          </p:cNvPr>
          <p:cNvSpPr/>
          <p:nvPr/>
        </p:nvSpPr>
        <p:spPr>
          <a:xfrm>
            <a:off x="3298372" y="2177871"/>
            <a:ext cx="1275460" cy="5326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Point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DC40C4-12DB-3DC1-3D30-56C84849B31A}"/>
              </a:ext>
            </a:extLst>
          </p:cNvPr>
          <p:cNvSpPr/>
          <p:nvPr/>
        </p:nvSpPr>
        <p:spPr>
          <a:xfrm>
            <a:off x="3298372" y="2940594"/>
            <a:ext cx="1275460" cy="5326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Point 2</a:t>
            </a:r>
          </a:p>
        </p:txBody>
      </p:sp>
    </p:spTree>
    <p:extLst>
      <p:ext uri="{BB962C8B-B14F-4D97-AF65-F5344CB8AC3E}">
        <p14:creationId xmlns:p14="http://schemas.microsoft.com/office/powerpoint/2010/main" val="29904823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3152-5CEC-E443-0BD6-2EC4A67E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 of this Chapter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EFA056E-878D-272B-D6B7-9F530418CA72}"/>
              </a:ext>
            </a:extLst>
          </p:cNvPr>
          <p:cNvGraphicFramePr/>
          <p:nvPr/>
        </p:nvGraphicFramePr>
        <p:xfrm>
          <a:off x="2108200" y="520700"/>
          <a:ext cx="96774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7" name="Arrow: Right 546">
            <a:extLst>
              <a:ext uri="{FF2B5EF4-FFF2-40B4-BE49-F238E27FC236}">
                <a16:creationId xmlns:a16="http://schemas.microsoft.com/office/drawing/2014/main" id="{0495D27B-F84C-16D3-39AC-6098851E46AC}"/>
              </a:ext>
            </a:extLst>
          </p:cNvPr>
          <p:cNvSpPr/>
          <p:nvPr/>
        </p:nvSpPr>
        <p:spPr>
          <a:xfrm>
            <a:off x="3549396" y="353888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F4AF79-3831-898A-60E2-2A9A7F2A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6472-D75D-7BDD-CF5F-8BF36EDE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129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87115-07E6-875E-0C7B-E299C8AD0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6600" cy="1325563"/>
          </a:xfrm>
        </p:spPr>
        <p:txBody>
          <a:bodyPr/>
          <a:lstStyle/>
          <a:p>
            <a:r>
              <a:rPr lang="en-IN"/>
              <a:t>Questions regarding Concurrency in the Kernel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3EECC-C804-76FF-BA8C-5C6260BCF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327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IN"/>
              <a:t>If we have </a:t>
            </a:r>
            <a:r>
              <a:rPr lang="en-IN">
                <a:solidFill>
                  <a:srgbClr val="7030A0"/>
                </a:solidFill>
              </a:rPr>
              <a:t>multiple</a:t>
            </a:r>
            <a:r>
              <a:rPr lang="en-IN"/>
              <a:t> threads in the kernel (as is normally the case), then a </a:t>
            </a:r>
            <a:r>
              <a:rPr lang="en-IN">
                <a:solidFill>
                  <a:srgbClr val="00B050"/>
                </a:solidFill>
              </a:rPr>
              <a:t>data structure </a:t>
            </a:r>
            <a:r>
              <a:rPr lang="en-IN"/>
              <a:t>can be accessed in parallel</a:t>
            </a:r>
          </a:p>
          <a:p>
            <a:r>
              <a:rPr lang="en-IN"/>
              <a:t>We need to support </a:t>
            </a:r>
            <a:r>
              <a:rPr lang="en-IN">
                <a:solidFill>
                  <a:srgbClr val="0070C0"/>
                </a:solidFill>
              </a:rPr>
              <a:t>concurrency</a:t>
            </a:r>
          </a:p>
          <a:p>
            <a:pPr lvl="1"/>
            <a:r>
              <a:rPr lang="en-IN"/>
              <a:t>Either use </a:t>
            </a:r>
            <a:r>
              <a:rPr lang="en-IN">
                <a:solidFill>
                  <a:srgbClr val="FF0000"/>
                </a:solidFill>
              </a:rPr>
              <a:t>locks</a:t>
            </a:r>
          </a:p>
          <a:p>
            <a:pPr lvl="1"/>
            <a:r>
              <a:rPr lang="en-IN"/>
              <a:t>Some variant of </a:t>
            </a:r>
            <a:r>
              <a:rPr lang="en-IN">
                <a:solidFill>
                  <a:srgbClr val="00B050"/>
                </a:solidFill>
              </a:rPr>
              <a:t>lock-free programming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280405-CB96-FE79-3CEF-0E20B6B35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22099B-5E59-431E-7297-AF0775212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57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8883F7-B657-B1E9-60D8-BCEC3FA05577}"/>
              </a:ext>
            </a:extLst>
          </p:cNvPr>
          <p:cNvSpPr txBox="1">
            <a:spLocks/>
          </p:cNvSpPr>
          <p:nvPr/>
        </p:nvSpPr>
        <p:spPr>
          <a:xfrm>
            <a:off x="838200" y="4430258"/>
            <a:ext cx="10896600" cy="180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The other source of </a:t>
            </a:r>
            <a:r>
              <a:rPr lang="en-IN">
                <a:solidFill>
                  <a:srgbClr val="C00000"/>
                </a:solidFill>
              </a:rPr>
              <a:t>concurrency</a:t>
            </a:r>
            <a:r>
              <a:rPr lang="en-IN"/>
              <a:t> is the interrupt and scheduling process</a:t>
            </a:r>
          </a:p>
          <a:p>
            <a:r>
              <a:rPr lang="en-IN"/>
              <a:t>Kernel code can be </a:t>
            </a:r>
            <a:r>
              <a:rPr lang="en-IN">
                <a:solidFill>
                  <a:srgbClr val="FF0000"/>
                </a:solidFill>
              </a:rPr>
              <a:t>interrupted</a:t>
            </a:r>
            <a:r>
              <a:rPr lang="en-IN"/>
              <a:t> in the middle. Then, the </a:t>
            </a:r>
            <a:r>
              <a:rPr lang="en-IN">
                <a:solidFill>
                  <a:srgbClr val="0070C0"/>
                </a:solidFill>
              </a:rPr>
              <a:t>scheduler</a:t>
            </a:r>
            <a:r>
              <a:rPr lang="en-IN"/>
              <a:t> can </a:t>
            </a:r>
            <a:r>
              <a:rPr lang="en-IN">
                <a:solidFill>
                  <a:srgbClr val="00B050"/>
                </a:solidFill>
              </a:rPr>
              <a:t>schedule</a:t>
            </a:r>
            <a:r>
              <a:rPr lang="en-IN"/>
              <a:t> other threads, which can modify the state of the data structure. </a:t>
            </a:r>
          </a:p>
          <a:p>
            <a:endParaRPr lang="en-IN">
              <a:solidFill>
                <a:srgbClr val="00B050"/>
              </a:solidFill>
            </a:endParaRP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7774DE18-9900-3F4C-529F-9EC20C3FF4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4" y="1825625"/>
            <a:ext cx="873802" cy="873802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9E7F4AEC-3DF5-1C2A-D7DD-D3DFAB1874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" y="4470909"/>
            <a:ext cx="833784" cy="83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051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97D93-78E5-F670-4475-213106938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Spinlocks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43587-3F7A-F110-822D-DFA578068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5257"/>
            <a:ext cx="10515600" cy="45710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N"/>
              <a:t>It is the most basic </a:t>
            </a:r>
            <a:r>
              <a:rPr lang="en-IN">
                <a:solidFill>
                  <a:srgbClr val="C00000"/>
                </a:solidFill>
              </a:rPr>
              <a:t>type</a:t>
            </a:r>
            <a:r>
              <a:rPr lang="en-IN"/>
              <a:t> of lock</a:t>
            </a:r>
            <a:endParaRPr lang="en-IN">
              <a:ea typeface="Calibri"/>
              <a:cs typeface="Calibri"/>
            </a:endParaRPr>
          </a:p>
          <a:p>
            <a:r>
              <a:rPr lang="en-IN"/>
              <a:t>They run a “busy wait” lock. Unlike other locks, the </a:t>
            </a:r>
            <a:r>
              <a:rPr lang="en-IN">
                <a:solidFill>
                  <a:srgbClr val="C00000"/>
                </a:solidFill>
              </a:rPr>
              <a:t>thread</a:t>
            </a:r>
            <a:r>
              <a:rPr lang="en-IN"/>
              <a:t> does not go off to </a:t>
            </a:r>
            <a:r>
              <a:rPr lang="en-IN">
                <a:solidFill>
                  <a:srgbClr val="0070C0"/>
                </a:solidFill>
              </a:rPr>
              <a:t>sleep</a:t>
            </a:r>
            <a:r>
              <a:rPr lang="en-IN"/>
              <a:t>.</a:t>
            </a:r>
            <a:endParaRPr lang="en-IN">
              <a:ea typeface="Calibri"/>
              <a:cs typeface="Calibri"/>
            </a:endParaRPr>
          </a:p>
          <a:p>
            <a:r>
              <a:rPr lang="en-IN"/>
              <a:t>They can be used in the </a:t>
            </a:r>
            <a:r>
              <a:rPr lang="en-IN">
                <a:solidFill>
                  <a:schemeClr val="accent1">
                    <a:lumMod val="75000"/>
                  </a:schemeClr>
                </a:solidFill>
              </a:rPr>
              <a:t>interrupt</a:t>
            </a:r>
            <a:r>
              <a:rPr lang="en-IN"/>
              <a:t> context where </a:t>
            </a:r>
            <a:r>
              <a:rPr lang="en-IN">
                <a:solidFill>
                  <a:srgbClr val="FF0000"/>
                </a:solidFill>
              </a:rPr>
              <a:t>blocking</a:t>
            </a:r>
            <a:r>
              <a:rPr lang="en-IN"/>
              <a:t> is not permitted</a:t>
            </a:r>
            <a:endParaRPr lang="en-IN">
              <a:ea typeface="Calibri"/>
              <a:cs typeface="Calibri"/>
            </a:endParaRPr>
          </a:p>
          <a:p>
            <a:r>
              <a:rPr lang="en-IN"/>
              <a:t>After acquiring a spinlock, the </a:t>
            </a:r>
            <a:r>
              <a:rPr lang="en-IN">
                <a:solidFill>
                  <a:srgbClr val="00B050"/>
                </a:solidFill>
              </a:rPr>
              <a:t>kernel</a:t>
            </a:r>
            <a:r>
              <a:rPr lang="en-IN"/>
              <a:t> turns off </a:t>
            </a:r>
            <a:r>
              <a:rPr lang="en-IN" err="1"/>
              <a:t>preemption</a:t>
            </a:r>
            <a:endParaRPr lang="en-IN" err="1">
              <a:ea typeface="Calibri"/>
              <a:cs typeface="Calibri"/>
            </a:endParaRPr>
          </a:p>
          <a:p>
            <a:r>
              <a:rPr lang="en-IN"/>
              <a:t>Otherwise, a new </a:t>
            </a:r>
            <a:r>
              <a:rPr lang="en-IN">
                <a:solidFill>
                  <a:srgbClr val="0070C0"/>
                </a:solidFill>
              </a:rPr>
              <a:t>thread</a:t>
            </a:r>
            <a:r>
              <a:rPr lang="en-IN"/>
              <a:t> can run and that can try to acquire the lock. It will </a:t>
            </a:r>
            <a:r>
              <a:rPr lang="en-IN">
                <a:solidFill>
                  <a:srgbClr val="FF0000"/>
                </a:solidFill>
              </a:rPr>
              <a:t>block </a:t>
            </a:r>
            <a:r>
              <a:rPr lang="en-IN"/>
              <a:t>yet the system will not make progress.</a:t>
            </a:r>
            <a:endParaRPr lang="en-IN">
              <a:ea typeface="Calibri"/>
              <a:cs typeface="Calibri"/>
            </a:endParaRPr>
          </a:p>
          <a:p>
            <a:r>
              <a:rPr lang="en-IN"/>
              <a:t>The spinlock can also be visualized as a </a:t>
            </a:r>
            <a:r>
              <a:rPr lang="en-IN">
                <a:solidFill>
                  <a:srgbClr val="C00000"/>
                </a:solidFill>
              </a:rPr>
              <a:t>lock</a:t>
            </a:r>
            <a:r>
              <a:rPr lang="en-IN"/>
              <a:t> on the CPU. We don’t want to migrate the thread to a </a:t>
            </a:r>
            <a:r>
              <a:rPr lang="en-IN">
                <a:solidFill>
                  <a:srgbClr val="00B050"/>
                </a:solidFill>
              </a:rPr>
              <a:t>different</a:t>
            </a:r>
            <a:r>
              <a:rPr lang="en-IN"/>
              <a:t> CPU.</a:t>
            </a:r>
            <a:endParaRPr lang="en-IN">
              <a:ea typeface="Calibri"/>
              <a:cs typeface="Calibri"/>
            </a:endParaRPr>
          </a:p>
          <a:p>
            <a:endParaRPr lang="en-IN"/>
          </a:p>
          <a:p>
            <a:endParaRPr lang="en-IN"/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3CA11-D571-D7B4-88B6-61CF7DC1B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03AE1-8AA6-472C-2B69-E69297D2B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722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DDEF2-15BB-5BF8-027A-74D5933A5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How to enable/disable </a:t>
            </a:r>
            <a:r>
              <a:rPr lang="en-IN" err="1"/>
              <a:t>preemption</a:t>
            </a:r>
            <a:r>
              <a:rPr lang="en-IN"/>
              <a:t>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5FC5E-4D28-3920-5572-A8FFE8397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77546"/>
          </a:xfrm>
        </p:spPr>
        <p:txBody>
          <a:bodyPr/>
          <a:lstStyle/>
          <a:p>
            <a:r>
              <a:rPr lang="en-IN"/>
              <a:t>The kernel maintains a per CPU variable that indicates whether pre-emption is allowed or not</a:t>
            </a:r>
          </a:p>
          <a:p>
            <a:pPr lvl="1"/>
            <a:r>
              <a:rPr lang="en-IN"/>
              <a:t>If it is 0, </a:t>
            </a:r>
            <a:r>
              <a:rPr lang="en-IN" err="1"/>
              <a:t>preemption</a:t>
            </a:r>
            <a:r>
              <a:rPr lang="en-IN"/>
              <a:t> is allowed</a:t>
            </a:r>
          </a:p>
          <a:p>
            <a:pPr lvl="1"/>
            <a:r>
              <a:rPr lang="en-IN"/>
              <a:t>Else, it is disallowed</a:t>
            </a:r>
          </a:p>
          <a:p>
            <a:pPr marL="457200" lvl="1" indent="0">
              <a:buNone/>
            </a:pP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5F4936-2D72-26CB-1073-55186D314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9D6CB-1D6B-6A4D-3756-95C48B02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5DF586-03A0-EFBC-22AA-52F5558DEC09}"/>
              </a:ext>
            </a:extLst>
          </p:cNvPr>
          <p:cNvSpPr/>
          <p:nvPr/>
        </p:nvSpPr>
        <p:spPr>
          <a:xfrm>
            <a:off x="1077686" y="3875314"/>
            <a:ext cx="6291943" cy="20029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#define </a:t>
            </a:r>
            <a:r>
              <a:rPr lang="en-US" sz="24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preempt_disable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() \</a:t>
            </a:r>
            <a:endParaRPr lang="en-US" sz="24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do { \</a:t>
            </a:r>
            <a:endParaRPr lang="en-US" sz="24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preempt_count_inc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(); \</a:t>
            </a:r>
            <a:endParaRPr lang="en-US" sz="24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barrier(); \</a:t>
            </a:r>
            <a:endParaRPr lang="en-US" sz="24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 while (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24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F84CC44-FF6A-75FE-816E-C73D4B14C5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5321" y="3461657"/>
            <a:ext cx="765758" cy="6843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24D95C-A093-9672-00A4-C17A52CD2321}"/>
              </a:ext>
            </a:extLst>
          </p:cNvPr>
          <p:cNvSpPr/>
          <p:nvPr/>
        </p:nvSpPr>
        <p:spPr>
          <a:xfrm>
            <a:off x="8382000" y="3429000"/>
            <a:ext cx="3352800" cy="6742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/include/</a:t>
            </a:r>
            <a:r>
              <a:rPr lang="en-IN" sz="2400" err="1"/>
              <a:t>linux</a:t>
            </a:r>
            <a:r>
              <a:rPr lang="en-IN" sz="2400"/>
              <a:t>/</a:t>
            </a:r>
            <a:r>
              <a:rPr lang="en-IN" sz="2400" err="1"/>
              <a:t>preempt.h</a:t>
            </a:r>
            <a:endParaRPr lang="en-IN" sz="24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230146-F75D-2CF4-39A3-28BDB0C926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106336"/>
            <a:ext cx="761084" cy="631772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B666E06-C774-2F18-08C3-10056D5A0BBD}"/>
              </a:ext>
            </a:extLst>
          </p:cNvPr>
          <p:cNvSpPr/>
          <p:nvPr/>
        </p:nvSpPr>
        <p:spPr>
          <a:xfrm>
            <a:off x="5845629" y="5096554"/>
            <a:ext cx="2677885" cy="781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Stop memory reordering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6319197-4B95-2CF1-CF29-3F7318268F6D}"/>
              </a:ext>
            </a:extLst>
          </p:cNvPr>
          <p:cNvSpPr/>
          <p:nvPr/>
        </p:nvSpPr>
        <p:spPr>
          <a:xfrm>
            <a:off x="9339942" y="4767942"/>
            <a:ext cx="2743199" cy="1223303"/>
          </a:xfrm>
          <a:prstGeom prst="wedgeRoundRectCallout">
            <a:avLst>
              <a:gd name="adj1" fmla="val -80824"/>
              <a:gd name="adj2" fmla="val 419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Not the same barrier we studied before. A different one</a:t>
            </a:r>
          </a:p>
        </p:txBody>
      </p:sp>
    </p:spTree>
    <p:extLst>
      <p:ext uri="{BB962C8B-B14F-4D97-AF65-F5344CB8AC3E}">
        <p14:creationId xmlns:p14="http://schemas.microsoft.com/office/powerpoint/2010/main" val="1780992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D255-168F-080F-376D-73CE0D1D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>
                <a:solidFill>
                  <a:srgbClr val="00B050"/>
                </a:solidFill>
              </a:rPr>
              <a:t>Concurrently</a:t>
            </a:r>
            <a:r>
              <a:rPr lang="en-IN"/>
              <a:t> incrementing </a:t>
            </a:r>
            <a:r>
              <a:rPr lang="en-IN" i="1">
                <a:solidFill>
                  <a:srgbClr val="0070C0"/>
                </a:solidFill>
              </a:rPr>
              <a:t>count</a:t>
            </a:r>
            <a:r>
              <a:rPr lang="en-IN" i="1"/>
              <a:t> </a:t>
            </a:r>
            <a:r>
              <a:rPr lang="en-IN"/>
              <a:t>is </a:t>
            </a:r>
            <a:r>
              <a:rPr lang="en-IN">
                <a:solidFill>
                  <a:srgbClr val="C00000"/>
                </a:solidFill>
              </a:rPr>
              <a:t>hard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171C5-0F60-05DD-5D83-6F7E4FA3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98" y="1591390"/>
            <a:ext cx="10515600" cy="1426861"/>
          </a:xfrm>
        </p:spPr>
        <p:txBody>
          <a:bodyPr>
            <a:normAutofit/>
          </a:bodyPr>
          <a:lstStyle/>
          <a:p>
            <a:r>
              <a:rPr lang="en-IN" sz="2400"/>
              <a:t>What is the </a:t>
            </a:r>
            <a:r>
              <a:rPr lang="en-IN" sz="2400">
                <a:solidFill>
                  <a:srgbClr val="FF0000"/>
                </a:solidFill>
              </a:rPr>
              <a:t>main</a:t>
            </a:r>
            <a:r>
              <a:rPr lang="en-IN" sz="2400"/>
              <a:t> issue? </a:t>
            </a:r>
          </a:p>
          <a:p>
            <a:r>
              <a:rPr lang="en-IN" sz="2400"/>
              <a:t>The </a:t>
            </a:r>
            <a:r>
              <a:rPr lang="en-IN" sz="2400">
                <a:solidFill>
                  <a:schemeClr val="accent2">
                    <a:lumMod val="75000"/>
                  </a:schemeClr>
                </a:solidFill>
              </a:rPr>
              <a:t>instruction</a:t>
            </a:r>
            <a:r>
              <a:rPr lang="en-IN" sz="2400"/>
              <a:t> sequences are </a:t>
            </a:r>
            <a:r>
              <a:rPr lang="en-IN" sz="2400">
                <a:solidFill>
                  <a:srgbClr val="00B050"/>
                </a:solidFill>
              </a:rPr>
              <a:t>overlapping</a:t>
            </a:r>
            <a:r>
              <a:rPr lang="en-IN" sz="2400"/>
              <a:t>.</a:t>
            </a:r>
          </a:p>
          <a:p>
            <a:r>
              <a:rPr lang="en-IN" sz="2400"/>
              <a:t>We need </a:t>
            </a:r>
            <a:r>
              <a:rPr lang="en-IN" sz="2400">
                <a:solidFill>
                  <a:srgbClr val="7030A0"/>
                </a:solidFill>
              </a:rPr>
              <a:t>synchronization</a:t>
            </a:r>
            <a:r>
              <a:rPr lang="en-IN" sz="240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89DA2E-70C7-0AD9-CB44-F5D64AD07EBF}"/>
              </a:ext>
            </a:extLst>
          </p:cNvPr>
          <p:cNvSpPr txBox="1"/>
          <p:nvPr/>
        </p:nvSpPr>
        <p:spPr>
          <a:xfrm>
            <a:off x="4724400" y="4011258"/>
            <a:ext cx="27432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/>
              <a:t>t1 = </a:t>
            </a:r>
            <a:r>
              <a:rPr lang="en-IN" sz="2400">
                <a:solidFill>
                  <a:srgbClr val="0070C0"/>
                </a:solidFill>
              </a:rPr>
              <a:t>count</a:t>
            </a:r>
          </a:p>
          <a:p>
            <a:r>
              <a:rPr lang="en-IN" sz="2400"/>
              <a:t>t1 = t1 + 1</a:t>
            </a:r>
          </a:p>
          <a:p>
            <a:r>
              <a:rPr lang="en-IN" sz="2400">
                <a:solidFill>
                  <a:srgbClr val="0070C0"/>
                </a:solidFill>
              </a:rPr>
              <a:t>count</a:t>
            </a:r>
            <a:r>
              <a:rPr lang="en-IN" sz="2400"/>
              <a:t> = t1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20B3CF-63F9-E7AC-470D-12F2A10D56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673" y="2893911"/>
            <a:ext cx="1117347" cy="11173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AE44C2-6774-BD17-2B54-45879EE268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176" y="5211587"/>
            <a:ext cx="975844" cy="975844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57486EB-F712-B030-3506-15B34217B78C}"/>
              </a:ext>
            </a:extLst>
          </p:cNvPr>
          <p:cNvSpPr/>
          <p:nvPr/>
        </p:nvSpPr>
        <p:spPr>
          <a:xfrm>
            <a:off x="1000244" y="3452584"/>
            <a:ext cx="3090441" cy="804441"/>
          </a:xfrm>
          <a:prstGeom prst="wedgeRoundRectCallout">
            <a:avLst>
              <a:gd name="adj1" fmla="val 68769"/>
              <a:gd name="adj2" fmla="val -954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Acquire a </a:t>
            </a:r>
            <a:r>
              <a:rPr lang="en-IN" sz="2400" i="1"/>
              <a:t>lock</a:t>
            </a:r>
            <a:r>
              <a:rPr lang="en-IN" sz="2400"/>
              <a:t>. Only one thread can get in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9587480-9A9F-5C4F-FDDD-CF0E73BB5AF8}"/>
              </a:ext>
            </a:extLst>
          </p:cNvPr>
          <p:cNvSpPr/>
          <p:nvPr/>
        </p:nvSpPr>
        <p:spPr>
          <a:xfrm>
            <a:off x="1000245" y="5553039"/>
            <a:ext cx="3090441" cy="804441"/>
          </a:xfrm>
          <a:prstGeom prst="wedgeRoundRectCallout">
            <a:avLst>
              <a:gd name="adj1" fmla="val 65773"/>
              <a:gd name="adj2" fmla="val -810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Unlock.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DFD3C49-B279-A8A9-41F7-F11498149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36D3F5B-4BB6-4AE7-0468-E13CDD26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121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5FF7F-0AB4-8A7E-BD75-CAFF2FAA9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471" y="245722"/>
            <a:ext cx="10515600" cy="1325563"/>
          </a:xfrm>
        </p:spPr>
        <p:txBody>
          <a:bodyPr/>
          <a:lstStyle/>
          <a:p>
            <a:r>
              <a:rPr lang="en-IN"/>
              <a:t>Enable </a:t>
            </a:r>
            <a:r>
              <a:rPr lang="en-IN" err="1"/>
              <a:t>Preemption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48A6C-D515-65F8-052A-0871F579E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33960"/>
            <a:ext cx="10515600" cy="1325564"/>
          </a:xfrm>
        </p:spPr>
        <p:txBody>
          <a:bodyPr/>
          <a:lstStyle/>
          <a:p>
            <a:r>
              <a:rPr lang="en-IN"/>
              <a:t>If the </a:t>
            </a:r>
            <a:r>
              <a:rPr lang="en-IN">
                <a:solidFill>
                  <a:srgbClr val="C00000"/>
                </a:solidFill>
              </a:rPr>
              <a:t>count</a:t>
            </a:r>
            <a:r>
              <a:rPr lang="en-IN"/>
              <a:t> reaches 0</a:t>
            </a:r>
          </a:p>
          <a:p>
            <a:pPr lvl="1"/>
            <a:r>
              <a:rPr lang="en-IN"/>
              <a:t>Run the </a:t>
            </a:r>
            <a:r>
              <a:rPr lang="en-IN" i="1">
                <a:solidFill>
                  <a:srgbClr val="0070C0"/>
                </a:solidFill>
              </a:rPr>
              <a:t>schedule</a:t>
            </a:r>
            <a:r>
              <a:rPr lang="en-IN"/>
              <a:t> function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049E4-F933-A653-F6D9-41F97DE5F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5690C-8B5E-1B7A-5170-23BE1622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2AA2DA-2D75-7F59-687F-4925D2B89214}"/>
              </a:ext>
            </a:extLst>
          </p:cNvPr>
          <p:cNvSpPr/>
          <p:nvPr/>
        </p:nvSpPr>
        <p:spPr>
          <a:xfrm>
            <a:off x="1621971" y="1803456"/>
            <a:ext cx="8610599" cy="2329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#define </a:t>
            </a:r>
            <a:r>
              <a:rPr lang="en-US" sz="24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preempt_enable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() \</a:t>
            </a:r>
            <a:endParaRPr lang="en-US" sz="24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do { \</a:t>
            </a:r>
            <a:endParaRPr lang="en-US" sz="24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barrier(); \</a:t>
            </a:r>
            <a:endParaRPr lang="en-US" sz="24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if (unlikely(</a:t>
            </a:r>
            <a:r>
              <a:rPr lang="en-US" sz="24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preempt_count_dec_and_test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())) \</a:t>
            </a:r>
            <a:endParaRPr lang="en-US" sz="24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    __</a:t>
            </a:r>
            <a:r>
              <a:rPr lang="en-US" sz="24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preempt_schedule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(); \</a:t>
            </a:r>
            <a:endParaRPr lang="en-US" sz="24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 while (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24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781F976-EF2B-4F3F-E49F-4407101643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6929" y="1461258"/>
            <a:ext cx="765758" cy="68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630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58F29-1852-5C67-CA36-6ED7DD32F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Spinlocks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7F155-96B2-ADD2-E32A-8C1404ED0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74770"/>
            <a:ext cx="10515600" cy="1381579"/>
          </a:xfrm>
        </p:spPr>
        <p:txBody>
          <a:bodyPr>
            <a:normAutofit/>
          </a:bodyPr>
          <a:lstStyle/>
          <a:p>
            <a:r>
              <a:rPr lang="en-IN"/>
              <a:t>The </a:t>
            </a:r>
            <a:r>
              <a:rPr lang="en-IN" i="1" err="1">
                <a:solidFill>
                  <a:srgbClr val="FF0000"/>
                </a:solidFill>
              </a:rPr>
              <a:t>raw_spinlock_t</a:t>
            </a:r>
            <a:r>
              <a:rPr lang="en-IN" i="1"/>
              <a:t> </a:t>
            </a:r>
            <a:r>
              <a:rPr lang="en-IN"/>
              <a:t>type is just a wrapper on the architecture defined spin lock </a:t>
            </a:r>
            <a:r>
              <a:rPr lang="en-IN">
                <a:sym typeface="Wingdings" panose="05000000000000000000" pitchFamily="2" charset="2"/>
              </a:rPr>
              <a:t> This structure </a:t>
            </a:r>
            <a:r>
              <a:rPr lang="en-IN">
                <a:solidFill>
                  <a:srgbClr val="00B050"/>
                </a:solidFill>
                <a:sym typeface="Wingdings" panose="05000000000000000000" pitchFamily="2" charset="2"/>
              </a:rPr>
              <a:t>wraps</a:t>
            </a:r>
            <a:r>
              <a:rPr lang="en-IN">
                <a:sym typeface="Wingdings" panose="05000000000000000000" pitchFamily="2" charset="2"/>
              </a:rPr>
              <a:t> an atomic/volatile </a:t>
            </a:r>
            <a:r>
              <a:rPr lang="en-IN">
                <a:solidFill>
                  <a:srgbClr val="C00000"/>
                </a:solidFill>
                <a:sym typeface="Wingdings" panose="05000000000000000000" pitchFamily="2" charset="2"/>
              </a:rPr>
              <a:t>integer</a:t>
            </a:r>
            <a:endParaRPr lang="en-IN">
              <a:solidFill>
                <a:srgbClr val="C00000"/>
              </a:solidFill>
            </a:endParaRPr>
          </a:p>
          <a:p>
            <a:r>
              <a:rPr lang="en-IN"/>
              <a:t>It also has a </a:t>
            </a:r>
            <a:r>
              <a:rPr lang="en-IN" i="1" err="1">
                <a:solidFill>
                  <a:srgbClr val="0070C0"/>
                </a:solidFill>
              </a:rPr>
              <a:t>lockdep_map</a:t>
            </a:r>
            <a:r>
              <a:rPr lang="en-IN" i="1">
                <a:solidFill>
                  <a:srgbClr val="0070C0"/>
                </a:solidFill>
              </a:rPr>
              <a:t> </a:t>
            </a:r>
            <a:r>
              <a:rPr lang="en-IN"/>
              <a:t>structure to find deadlocks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85745-9D80-1CAA-9521-7038F511C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EE2EBD-06DD-9FB2-1D91-350A3046C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349991-5D3B-7979-9098-4F922DFB21ED}"/>
              </a:ext>
            </a:extLst>
          </p:cNvPr>
          <p:cNvSpPr/>
          <p:nvPr/>
        </p:nvSpPr>
        <p:spPr>
          <a:xfrm>
            <a:off x="7935685" y="604434"/>
            <a:ext cx="3635829" cy="7184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rgbClr val="0070C0"/>
                </a:solidFill>
              </a:rPr>
              <a:t>/include/</a:t>
            </a:r>
            <a:r>
              <a:rPr lang="en-IN" sz="2400" err="1">
                <a:solidFill>
                  <a:srgbClr val="0070C0"/>
                </a:solidFill>
              </a:rPr>
              <a:t>linux</a:t>
            </a:r>
            <a:r>
              <a:rPr lang="en-IN" sz="2400">
                <a:solidFill>
                  <a:srgbClr val="0070C0"/>
                </a:solidFill>
              </a:rPr>
              <a:t>/</a:t>
            </a:r>
            <a:r>
              <a:rPr lang="en-IN" sz="2400" err="1">
                <a:solidFill>
                  <a:srgbClr val="0070C0"/>
                </a:solidFill>
              </a:rPr>
              <a:t>spinlock.h</a:t>
            </a:r>
            <a:endParaRPr lang="en-IN" sz="240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D31D87-9FEF-08BB-858A-C037B1C657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601" y="705407"/>
            <a:ext cx="761084" cy="6317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60B503-080B-CAE2-1CFD-B3697DE594F6}"/>
              </a:ext>
            </a:extLst>
          </p:cNvPr>
          <p:cNvSpPr txBox="1"/>
          <p:nvPr/>
        </p:nvSpPr>
        <p:spPr>
          <a:xfrm>
            <a:off x="903079" y="2330150"/>
            <a:ext cx="7424057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typedef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raw_spinlock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arch_spinlock_t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raw_lock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#ifdef CONFIG_DEBUG_LOCK_ALLOC</a:t>
            </a:r>
            <a:endParaRPr lang="en-IN" sz="24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lockdep_map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dep_map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#endif</a:t>
            </a:r>
            <a:endParaRPr lang="en-IN" sz="24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raw_spinlock_t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F005CC-8F24-4F84-73B2-882279DF6C51}"/>
              </a:ext>
            </a:extLst>
          </p:cNvPr>
          <p:cNvSpPr/>
          <p:nvPr/>
        </p:nvSpPr>
        <p:spPr>
          <a:xfrm>
            <a:off x="6487887" y="1501070"/>
            <a:ext cx="5083628" cy="7184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rgbClr val="0070C0"/>
                </a:solidFill>
              </a:rPr>
              <a:t>/include/</a:t>
            </a:r>
            <a:r>
              <a:rPr lang="en-IN" sz="2400" err="1">
                <a:solidFill>
                  <a:srgbClr val="0070C0"/>
                </a:solidFill>
              </a:rPr>
              <a:t>linux</a:t>
            </a:r>
            <a:r>
              <a:rPr lang="en-IN" sz="2400">
                <a:solidFill>
                  <a:srgbClr val="0070C0"/>
                </a:solidFill>
              </a:rPr>
              <a:t>/</a:t>
            </a:r>
            <a:r>
              <a:rPr lang="en-IN" sz="2400" err="1">
                <a:solidFill>
                  <a:srgbClr val="0070C0"/>
                </a:solidFill>
              </a:rPr>
              <a:t>spinlock_types_raw.h</a:t>
            </a:r>
            <a:endParaRPr lang="en-IN" sz="2400">
              <a:solidFill>
                <a:srgbClr val="0070C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99D282-DC0B-3D97-32E5-4A6D626D88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14" y="1528537"/>
            <a:ext cx="761084" cy="63177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7FB1DD5-C696-80ED-370F-F3AC5E639B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5321" y="1801311"/>
            <a:ext cx="765758" cy="68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096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B49E4-64CE-B504-DB40-EA5324A6A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08" y="145626"/>
            <a:ext cx="10515600" cy="1325563"/>
          </a:xfrm>
        </p:spPr>
        <p:txBody>
          <a:bodyPr/>
          <a:lstStyle/>
          <a:p>
            <a:r>
              <a:rPr lang="en-IN"/>
              <a:t>Inner Workings of the Spinlock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3E9F60-9B2A-4D02-47B4-E25D0CD00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9A14E-1B6F-CB11-03DD-A1A446CD5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E4CE80-A8C1-34AB-DDC1-3D007D0C3D82}"/>
              </a:ext>
            </a:extLst>
          </p:cNvPr>
          <p:cNvSpPr/>
          <p:nvPr/>
        </p:nvSpPr>
        <p:spPr>
          <a:xfrm>
            <a:off x="8153400" y="1435608"/>
            <a:ext cx="3724656" cy="4937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/include/</a:t>
            </a:r>
            <a:r>
              <a:rPr lang="en-IN" sz="2000" err="1"/>
              <a:t>asm</a:t>
            </a:r>
            <a:r>
              <a:rPr lang="en-IN" sz="2000"/>
              <a:t>-generic/spin-</a:t>
            </a:r>
            <a:r>
              <a:rPr lang="en-IN" sz="2000" err="1"/>
              <a:t>lock.h</a:t>
            </a:r>
            <a:endParaRPr lang="en-IN" sz="2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6AA2E9-AB18-7236-D8D3-0025539DA8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16" y="1297612"/>
            <a:ext cx="761084" cy="6317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9C0811-67D8-2F91-02F5-03654BB886EA}"/>
              </a:ext>
            </a:extLst>
          </p:cNvPr>
          <p:cNvSpPr txBox="1"/>
          <p:nvPr/>
        </p:nvSpPr>
        <p:spPr>
          <a:xfrm>
            <a:off x="1039368" y="2421067"/>
            <a:ext cx="9692640" cy="3477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arch_spin_lock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arch_spinlock_t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IN" sz="20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lock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u32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IN" sz="2000" b="1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atomic_fetch_add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IN" sz="2000" b="0">
                <a:effectLst/>
                <a:latin typeface="Consolas" panose="020B0609020204030204" pitchFamily="49" charset="0"/>
              </a:rPr>
              <a:t>1&lt;&lt;16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lock);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u16 ticket =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&gt;&gt; </a:t>
            </a:r>
            <a:r>
              <a:rPr lang="en-IN" sz="20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  /* upper 16 bits of lock */</a:t>
            </a:r>
          </a:p>
          <a:p>
            <a:b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(ticket == (u16)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 /* Ticket id == ticket next in </a:t>
            </a:r>
            <a:r>
              <a:rPr lang="en-IN" sz="2000" b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line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*/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atomic_cond_read_acquire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(lock, ticket == (u16)VAL);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smp_mb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  <a:r>
              <a:rPr lang="en-IN" sz="2000" b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   /* barrier instruction*/</a:t>
            </a:r>
            <a:endParaRPr lang="en-IN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lang="en-IN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9A2A91-0AC3-90D6-256B-6398E22034B5}"/>
              </a:ext>
            </a:extLst>
          </p:cNvPr>
          <p:cNvSpPr/>
          <p:nvPr/>
        </p:nvSpPr>
        <p:spPr>
          <a:xfrm>
            <a:off x="9015984" y="4828468"/>
            <a:ext cx="3063240" cy="365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The spin lock function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D77DC4-2801-322A-DB0A-5EF254BCA42C}"/>
              </a:ext>
            </a:extLst>
          </p:cNvPr>
          <p:cNvSpPr/>
          <p:nvPr/>
        </p:nvSpPr>
        <p:spPr>
          <a:xfrm>
            <a:off x="8452104" y="2271582"/>
            <a:ext cx="1609344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Ticket id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C10343-0FC5-60EE-36E6-61145F454CAB}"/>
              </a:ext>
            </a:extLst>
          </p:cNvPr>
          <p:cNvSpPr/>
          <p:nvPr/>
        </p:nvSpPr>
        <p:spPr>
          <a:xfrm>
            <a:off x="10061448" y="2271583"/>
            <a:ext cx="1609344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To be served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EF0791-AC95-2891-8E08-2A61EE76945E}"/>
              </a:ext>
            </a:extLst>
          </p:cNvPr>
          <p:cNvSpPr/>
          <p:nvPr/>
        </p:nvSpPr>
        <p:spPr>
          <a:xfrm>
            <a:off x="8348472" y="411480"/>
            <a:ext cx="3127248" cy="74992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Ticket lock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EFC5C075-2C07-91A7-05BD-618B8E2406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3610" y="2078869"/>
            <a:ext cx="765758" cy="68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953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B0D65-05A1-17DA-33C6-0740E95F5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The actual spin loop (keeping the </a:t>
            </a:r>
            <a:r>
              <a:rPr lang="en-IN">
                <a:solidFill>
                  <a:srgbClr val="FF0000"/>
                </a:solidFill>
              </a:rPr>
              <a:t>memory</a:t>
            </a:r>
            <a:r>
              <a:rPr lang="en-IN"/>
              <a:t> </a:t>
            </a:r>
            <a:r>
              <a:rPr lang="en-IN">
                <a:solidFill>
                  <a:srgbClr val="FF0000"/>
                </a:solidFill>
              </a:rPr>
              <a:t>model</a:t>
            </a:r>
            <a:r>
              <a:rPr lang="en-IN"/>
              <a:t> into </a:t>
            </a:r>
            <a:r>
              <a:rPr lang="en-IN">
                <a:solidFill>
                  <a:srgbClr val="00B050"/>
                </a:solidFill>
              </a:rPr>
              <a:t>account</a:t>
            </a:r>
            <a:r>
              <a:rPr lang="en-IN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F8174B-E017-977C-4B22-B804B60E4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24D351-EF1E-F14A-A381-EB7A3AFF1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1E62E5-82F7-7F79-0217-0BB1459D90F3}"/>
              </a:ext>
            </a:extLst>
          </p:cNvPr>
          <p:cNvSpPr/>
          <p:nvPr/>
        </p:nvSpPr>
        <p:spPr>
          <a:xfrm>
            <a:off x="838200" y="2098231"/>
            <a:ext cx="8854440" cy="36118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err="1">
                <a:solidFill>
                  <a:srgbClr val="BD63C5"/>
                </a:solidFill>
                <a:effectLst/>
                <a:latin typeface="Consolas" panose="020B0609020204030204" pitchFamily="49" charset="0"/>
              </a:rPr>
              <a:t>smp_cond_load_relaxed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 err="1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sz="2000" b="0" err="1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cond_expr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 ({        \</a:t>
            </a:r>
            <a:endParaRPr lang="en-IN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typeof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 __PTR 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IN" sz="20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);                          \</a:t>
            </a:r>
            <a:endParaRPr lang="en-IN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unqual_scalar_typeof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IN" sz="20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 VAL;                   \</a:t>
            </a:r>
            <a:endParaRPr lang="en-IN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for (;;) {                                          \</a:t>
            </a:r>
            <a:endParaRPr lang="en-IN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    VAL 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READ_ONCE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__PTR);                        \</a:t>
            </a:r>
            <a:endParaRPr lang="en-IN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    if (</a:t>
            </a:r>
            <a:r>
              <a:rPr lang="en-IN" sz="20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cond_expr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                                  \</a:t>
            </a:r>
            <a:endParaRPr lang="en-IN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        break;                                      \</a:t>
            </a:r>
            <a:endParaRPr lang="en-IN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cpu_relax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();     /* insert a delay*/            \</a:t>
            </a:r>
            <a:endParaRPr lang="en-IN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}                                                   \</a:t>
            </a:r>
            <a:endParaRPr lang="en-IN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(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typeof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IN" sz="20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)) VAL;                                 \</a:t>
            </a:r>
            <a:endParaRPr lang="en-IN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})</a:t>
            </a:r>
            <a:endParaRPr lang="en-IN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F0894DA1-0F84-2783-F73E-E1F71039C1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6464" y="1608143"/>
            <a:ext cx="765758" cy="684396"/>
          </a:xfrm>
          <a:prstGeom prst="rect">
            <a:avLst/>
          </a:prstGeom>
        </p:spPr>
      </p:pic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878DE0FE-A4AA-3139-ADBA-54017728C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199" y="2933565"/>
            <a:ext cx="1299601" cy="108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557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6369-C48B-CAB4-D481-EC43D5B93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The </a:t>
            </a:r>
            <a:r>
              <a:rPr lang="en-IN" i="1">
                <a:solidFill>
                  <a:srgbClr val="00B050"/>
                </a:solidFill>
              </a:rPr>
              <a:t>unlock</a:t>
            </a:r>
            <a:r>
              <a:rPr lang="en-IN"/>
              <a:t>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678F3-4B8F-C736-EF57-909F543F9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33087"/>
            <a:ext cx="10838688" cy="2043875"/>
          </a:xfrm>
        </p:spPr>
        <p:txBody>
          <a:bodyPr>
            <a:normAutofit/>
          </a:bodyPr>
          <a:lstStyle/>
          <a:p>
            <a:r>
              <a:rPr lang="en-IN" sz="2400"/>
              <a:t>Increment the “</a:t>
            </a:r>
            <a:r>
              <a:rPr lang="en-IN" sz="2400">
                <a:solidFill>
                  <a:srgbClr val="7030A0"/>
                </a:solidFill>
              </a:rPr>
              <a:t>to be served</a:t>
            </a:r>
            <a:r>
              <a:rPr lang="en-IN" sz="2400"/>
              <a:t>” part</a:t>
            </a:r>
          </a:p>
          <a:p>
            <a:r>
              <a:rPr lang="en-IN" sz="2400"/>
              <a:t>The </a:t>
            </a:r>
            <a:r>
              <a:rPr lang="en-IN" sz="2400" i="1">
                <a:solidFill>
                  <a:srgbClr val="00B050"/>
                </a:solidFill>
              </a:rPr>
              <a:t>acquire</a:t>
            </a:r>
            <a:r>
              <a:rPr lang="en-IN" sz="2400" i="1"/>
              <a:t> </a:t>
            </a:r>
            <a:r>
              <a:rPr lang="en-IN" sz="2400"/>
              <a:t>and </a:t>
            </a:r>
            <a:r>
              <a:rPr lang="en-IN" sz="2400" i="1">
                <a:solidFill>
                  <a:srgbClr val="FF0000"/>
                </a:solidFill>
              </a:rPr>
              <a:t>release</a:t>
            </a:r>
            <a:r>
              <a:rPr lang="en-IN" sz="2400"/>
              <a:t> keywords are the same as the ones used in the Release Consistency (RC) </a:t>
            </a:r>
            <a:r>
              <a:rPr lang="en-IN" sz="2400">
                <a:solidFill>
                  <a:srgbClr val="0070C0"/>
                </a:solidFill>
              </a:rPr>
              <a:t>literature</a:t>
            </a:r>
          </a:p>
          <a:p>
            <a:pPr lvl="1"/>
            <a:r>
              <a:rPr lang="en-IN" sz="2000"/>
              <a:t>All </a:t>
            </a:r>
            <a:r>
              <a:rPr lang="en-IN" sz="2000">
                <a:solidFill>
                  <a:srgbClr val="FF0000"/>
                </a:solidFill>
              </a:rPr>
              <a:t>memory</a:t>
            </a:r>
            <a:r>
              <a:rPr lang="en-IN" sz="2000"/>
              <a:t> operations after the acquire can </a:t>
            </a:r>
            <a:r>
              <a:rPr lang="en-IN" sz="2000">
                <a:solidFill>
                  <a:srgbClr val="00B050"/>
                </a:solidFill>
              </a:rPr>
              <a:t>complete</a:t>
            </a:r>
            <a:r>
              <a:rPr lang="en-IN" sz="2000"/>
              <a:t> only </a:t>
            </a:r>
            <a:r>
              <a:rPr lang="en-IN" sz="2000" b="1">
                <a:solidFill>
                  <a:srgbClr val="0070C0"/>
                </a:solidFill>
              </a:rPr>
              <a:t>after</a:t>
            </a:r>
            <a:r>
              <a:rPr lang="en-IN" sz="2000"/>
              <a:t> it completes</a:t>
            </a:r>
          </a:p>
          <a:p>
            <a:pPr lvl="1"/>
            <a:r>
              <a:rPr lang="en-IN" sz="2000"/>
              <a:t>The release needs to </a:t>
            </a:r>
            <a:r>
              <a:rPr lang="en-IN" sz="2000">
                <a:solidFill>
                  <a:srgbClr val="00B050"/>
                </a:solidFill>
              </a:rPr>
              <a:t>complete</a:t>
            </a:r>
            <a:r>
              <a:rPr lang="en-IN" sz="2000"/>
              <a:t> only after all the memory operations </a:t>
            </a:r>
            <a:r>
              <a:rPr lang="en-IN" sz="2000" b="1">
                <a:solidFill>
                  <a:srgbClr val="FF0000"/>
                </a:solidFill>
              </a:rPr>
              <a:t>before</a:t>
            </a:r>
            <a:r>
              <a:rPr lang="en-IN" sz="2000"/>
              <a:t> it have </a:t>
            </a:r>
            <a:r>
              <a:rPr lang="en-IN" sz="2000">
                <a:solidFill>
                  <a:srgbClr val="7030A0"/>
                </a:solidFill>
              </a:rPr>
              <a:t>completed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8D866B-B207-F16F-DE3F-A38D9094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21B38F-BD1A-281C-C9CE-5C52C53B1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2437065-C0BF-0DD5-E2E9-6ECCB962AD2E}"/>
              </a:ext>
            </a:extLst>
          </p:cNvPr>
          <p:cNvSpPr/>
          <p:nvPr/>
        </p:nvSpPr>
        <p:spPr>
          <a:xfrm>
            <a:off x="838200" y="1568324"/>
            <a:ext cx="10408920" cy="234562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err="1">
                <a:solidFill>
                  <a:schemeClr val="accent2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arch_spin_unlock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arch_spinlock_t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IN" sz="20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lock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u16 *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(u16 *)lock + IS_ENABLED(CONFIG_CPU_BIG_ENDIAN);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u32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IN" sz="2000" b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atomic_read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(lock);</a:t>
            </a:r>
          </a:p>
          <a:p>
            <a:b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smp_store_release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(u16)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IN" sz="20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IN" sz="2000" b="0">
                <a:solidFill>
                  <a:schemeClr val="tx1"/>
                </a:solidFill>
                <a:effectLst/>
              </a:rPr>
              <a:t>    /* store following release semantics</a:t>
            </a:r>
            <a:r>
              <a:rPr lang="en-IN" sz="2000">
                <a:solidFill>
                  <a:schemeClr val="tx1"/>
                </a:solidFill>
              </a:rPr>
              <a:t> */</a:t>
            </a:r>
            <a:endParaRPr lang="en-IN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01DCEA-416E-3C74-FF7A-F101C2DB7F72}"/>
              </a:ext>
            </a:extLst>
          </p:cNvPr>
          <p:cNvSpPr/>
          <p:nvPr/>
        </p:nvSpPr>
        <p:spPr>
          <a:xfrm>
            <a:off x="8223504" y="644463"/>
            <a:ext cx="1609344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Ticket id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2ECEEA-4F3F-4CF4-E357-1B1F457DC7CB}"/>
              </a:ext>
            </a:extLst>
          </p:cNvPr>
          <p:cNvSpPr/>
          <p:nvPr/>
        </p:nvSpPr>
        <p:spPr>
          <a:xfrm>
            <a:off x="9832848" y="644464"/>
            <a:ext cx="1609344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To be served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91E250B-C7E7-19FE-F520-FA4E9083D2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9141" y="1225428"/>
            <a:ext cx="765758" cy="68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158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532A6-D451-8BDC-877E-0C5A6DB33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A Fast Path: </a:t>
            </a:r>
            <a:r>
              <a:rPr lang="en-IN" err="1"/>
              <a:t>Trylock</a:t>
            </a:r>
            <a:r>
              <a:rPr lang="en-IN"/>
              <a:t> function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B42165-0B5D-9562-299F-44FE74181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C84B1-5FF6-0E28-6375-56B93F9D1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0040D0-78A5-2845-DDB3-5D89424A1669}"/>
              </a:ext>
            </a:extLst>
          </p:cNvPr>
          <p:cNvSpPr/>
          <p:nvPr/>
        </p:nvSpPr>
        <p:spPr>
          <a:xfrm>
            <a:off x="838200" y="1408494"/>
            <a:ext cx="8906256" cy="340156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__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always_inline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arch_spin_trylock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arch_spinlock_t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US" sz="20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lock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u32 old =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atomic_read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(lock);</a:t>
            </a:r>
          </a:p>
          <a:p>
            <a:b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((old &gt;&gt; </a:t>
            </a:r>
            <a:r>
              <a:rPr lang="en-US" sz="20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!= (old &amp; </a:t>
            </a:r>
            <a:r>
              <a:rPr lang="en-US" sz="20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0xffff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atomic_try_cmpxchg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(lock, &amp;old, old + (</a:t>
            </a:r>
            <a:r>
              <a:rPr lang="en-US" sz="20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sz="20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));</a:t>
            </a:r>
            <a:r>
              <a:rPr lang="en-US" sz="2000" b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</a:t>
            </a:r>
            <a:endParaRPr lang="en-US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1E65DC-6725-B999-9D70-2C3DE3D53396}"/>
              </a:ext>
            </a:extLst>
          </p:cNvPr>
          <p:cNvSpPr/>
          <p:nvPr/>
        </p:nvSpPr>
        <p:spPr>
          <a:xfrm>
            <a:off x="7571232" y="3273552"/>
            <a:ext cx="2343912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The lock is held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DAC053-3EDE-CBB7-41A2-B533CB2D72FD}"/>
              </a:ext>
            </a:extLst>
          </p:cNvPr>
          <p:cNvSpPr/>
          <p:nvPr/>
        </p:nvSpPr>
        <p:spPr>
          <a:xfrm>
            <a:off x="9177528" y="3950844"/>
            <a:ext cx="2343912" cy="566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Attempt to get the lock quickly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F778AC-E95D-24AA-34A7-289A164E8B71}"/>
              </a:ext>
            </a:extLst>
          </p:cNvPr>
          <p:cNvSpPr/>
          <p:nvPr/>
        </p:nvSpPr>
        <p:spPr>
          <a:xfrm>
            <a:off x="838200" y="4976261"/>
            <a:ext cx="10904621" cy="10871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The </a:t>
            </a:r>
            <a:r>
              <a:rPr lang="en-IN" sz="2400">
                <a:solidFill>
                  <a:srgbClr val="00B050"/>
                </a:solidFill>
              </a:rPr>
              <a:t>fast</a:t>
            </a:r>
            <a:r>
              <a:rPr lang="en-IN" sz="2400"/>
              <a:t> path/ slow path approach is a </a:t>
            </a:r>
            <a:r>
              <a:rPr lang="en-IN" sz="2400">
                <a:solidFill>
                  <a:srgbClr val="FF0000"/>
                </a:solidFill>
              </a:rPr>
              <a:t>standard</a:t>
            </a:r>
            <a:r>
              <a:rPr lang="en-IN" sz="2400"/>
              <a:t> technique. If the lock is </a:t>
            </a:r>
            <a:r>
              <a:rPr lang="en-IN" sz="2400">
                <a:solidFill>
                  <a:srgbClr val="7030A0"/>
                </a:solidFill>
              </a:rPr>
              <a:t>unlikely</a:t>
            </a:r>
            <a:r>
              <a:rPr lang="en-IN" sz="2400"/>
              <a:t> to be held, attempt the </a:t>
            </a:r>
            <a:r>
              <a:rPr lang="en-IN" sz="2400">
                <a:solidFill>
                  <a:srgbClr val="00B050"/>
                </a:solidFill>
              </a:rPr>
              <a:t>fast</a:t>
            </a:r>
            <a:r>
              <a:rPr lang="en-IN" sz="2400"/>
              <a:t> path, otherwise </a:t>
            </a:r>
            <a:r>
              <a:rPr lang="en-IN" sz="2400">
                <a:solidFill>
                  <a:srgbClr val="C00000"/>
                </a:solidFill>
              </a:rPr>
              <a:t>fall back </a:t>
            </a:r>
            <a:r>
              <a:rPr lang="en-IN" sz="2400"/>
              <a:t>to the </a:t>
            </a:r>
            <a:r>
              <a:rPr lang="en-IN" sz="2400">
                <a:solidFill>
                  <a:schemeClr val="accent2">
                    <a:lumMod val="50000"/>
                  </a:schemeClr>
                </a:solidFill>
              </a:rPr>
              <a:t>slow</a:t>
            </a:r>
            <a:r>
              <a:rPr lang="en-IN" sz="2400"/>
              <a:t>(er) </a:t>
            </a:r>
            <a:r>
              <a:rPr lang="en-IN" sz="2400">
                <a:solidFill>
                  <a:schemeClr val="accent5">
                    <a:lumMod val="75000"/>
                  </a:schemeClr>
                </a:solidFill>
              </a:rPr>
              <a:t>path</a:t>
            </a:r>
            <a:r>
              <a:rPr lang="en-IN" sz="2400"/>
              <a:t>.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021E279F-7E72-D22C-232C-486E460225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41664" y="5071273"/>
            <a:ext cx="897138" cy="897138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F3C308BB-BFB0-A626-3436-606AC0F995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5136" y="1115568"/>
            <a:ext cx="765758" cy="68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120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BF13C-9CD4-951D-64A8-52AFFB972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Spin locks and Interrupts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3D2F4-5CA8-3A7F-3CBE-EDABC0420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562" y="1690688"/>
            <a:ext cx="11243511" cy="4351338"/>
          </a:xfrm>
        </p:spPr>
        <p:txBody>
          <a:bodyPr>
            <a:normAutofit lnSpcReduction="10000"/>
          </a:bodyPr>
          <a:lstStyle/>
          <a:p>
            <a:r>
              <a:rPr lang="en-IN">
                <a:solidFill>
                  <a:srgbClr val="FF0000"/>
                </a:solidFill>
              </a:rPr>
              <a:t>Interrupts</a:t>
            </a:r>
            <a:r>
              <a:rPr lang="en-IN"/>
              <a:t> can still be processed on the </a:t>
            </a:r>
            <a:r>
              <a:rPr lang="en-IN">
                <a:solidFill>
                  <a:srgbClr val="0070C0"/>
                </a:solidFill>
              </a:rPr>
              <a:t>CPU</a:t>
            </a:r>
            <a:r>
              <a:rPr lang="en-IN"/>
              <a:t> that is waiting on a spin lock</a:t>
            </a:r>
          </a:p>
          <a:p>
            <a:r>
              <a:rPr lang="en-IN"/>
              <a:t>What if the </a:t>
            </a:r>
            <a:r>
              <a:rPr lang="en-IN">
                <a:solidFill>
                  <a:srgbClr val="7030A0"/>
                </a:solidFill>
              </a:rPr>
              <a:t>interrupt handler</a:t>
            </a:r>
            <a:r>
              <a:rPr lang="en-IN">
                <a:solidFill>
                  <a:srgbClr val="C00000"/>
                </a:solidFill>
              </a:rPr>
              <a:t> </a:t>
            </a:r>
            <a:r>
              <a:rPr lang="en-IN"/>
              <a:t>tries to acquire the same </a:t>
            </a:r>
            <a:r>
              <a:rPr lang="en-IN">
                <a:solidFill>
                  <a:srgbClr val="00B050"/>
                </a:solidFill>
              </a:rPr>
              <a:t>spinlock</a:t>
            </a:r>
          </a:p>
          <a:p>
            <a:pPr lvl="1"/>
            <a:r>
              <a:rPr lang="en-IN"/>
              <a:t>We have a </a:t>
            </a:r>
            <a:r>
              <a:rPr lang="en-IN">
                <a:solidFill>
                  <a:srgbClr val="C00000"/>
                </a:solidFill>
              </a:rPr>
              <a:t>deadlock</a:t>
            </a:r>
          </a:p>
          <a:p>
            <a:r>
              <a:rPr lang="en-IN"/>
              <a:t>Hence, we use the “_</a:t>
            </a:r>
            <a:r>
              <a:rPr lang="en-IN" err="1"/>
              <a:t>irq</a:t>
            </a:r>
            <a:r>
              <a:rPr lang="en-IN"/>
              <a:t>” variant of the </a:t>
            </a:r>
            <a:r>
              <a:rPr lang="en-IN">
                <a:solidFill>
                  <a:schemeClr val="accent6">
                    <a:lumMod val="75000"/>
                  </a:schemeClr>
                </a:solidFill>
              </a:rPr>
              <a:t>function</a:t>
            </a:r>
            <a:r>
              <a:rPr lang="en-IN"/>
              <a:t>. It enables and disables </a:t>
            </a:r>
            <a:r>
              <a:rPr lang="en-IN">
                <a:solidFill>
                  <a:schemeClr val="accent5">
                    <a:lumMod val="75000"/>
                  </a:schemeClr>
                </a:solidFill>
              </a:rPr>
              <a:t>interrupts</a:t>
            </a:r>
            <a:r>
              <a:rPr lang="en-IN"/>
              <a:t> in the critical section.</a:t>
            </a:r>
          </a:p>
          <a:p>
            <a:pPr lvl="1"/>
            <a:r>
              <a:rPr lang="en-IN" i="1" err="1">
                <a:solidFill>
                  <a:srgbClr val="C00000"/>
                </a:solidFill>
              </a:rPr>
              <a:t>raw_spin_lock_irq</a:t>
            </a:r>
            <a:r>
              <a:rPr lang="en-IN" i="1"/>
              <a:t> </a:t>
            </a:r>
            <a:r>
              <a:rPr lang="en-IN"/>
              <a:t>and </a:t>
            </a:r>
            <a:r>
              <a:rPr lang="en-IN" i="1" err="1"/>
              <a:t>raw_spin_unlock_irq</a:t>
            </a:r>
            <a:endParaRPr lang="en-IN" i="1"/>
          </a:p>
          <a:p>
            <a:r>
              <a:rPr lang="en-IN"/>
              <a:t>Sadly </a:t>
            </a:r>
            <a:r>
              <a:rPr lang="en-IN" i="1" err="1"/>
              <a:t>raw_spin_unlock_irq</a:t>
            </a:r>
            <a:r>
              <a:rPr lang="en-IN" i="1"/>
              <a:t> </a:t>
            </a:r>
            <a:r>
              <a:rPr lang="en-IN"/>
              <a:t>will </a:t>
            </a:r>
            <a:r>
              <a:rPr lang="en-IN">
                <a:solidFill>
                  <a:srgbClr val="00B050"/>
                </a:solidFill>
              </a:rPr>
              <a:t>enable</a:t>
            </a:r>
            <a:r>
              <a:rPr lang="en-IN"/>
              <a:t> all interrupts (not in your best interest)</a:t>
            </a:r>
          </a:p>
          <a:p>
            <a:r>
              <a:rPr lang="en-IN"/>
              <a:t>Hence, use the </a:t>
            </a:r>
            <a:r>
              <a:rPr lang="en-IN" i="1"/>
              <a:t>_</a:t>
            </a:r>
            <a:r>
              <a:rPr lang="en-IN" i="1" err="1"/>
              <a:t>irqsave</a:t>
            </a:r>
            <a:r>
              <a:rPr lang="en-IN" i="1"/>
              <a:t> </a:t>
            </a:r>
            <a:r>
              <a:rPr lang="en-IN"/>
              <a:t>and </a:t>
            </a:r>
            <a:r>
              <a:rPr lang="en-IN" i="1"/>
              <a:t>_</a:t>
            </a:r>
            <a:r>
              <a:rPr lang="en-IN" i="1" err="1"/>
              <a:t>irqrestore</a:t>
            </a:r>
            <a:r>
              <a:rPr lang="en-IN" i="1"/>
              <a:t> </a:t>
            </a:r>
            <a:r>
              <a:rPr lang="en-IN"/>
              <a:t>versions that </a:t>
            </a:r>
            <a:r>
              <a:rPr lang="en-IN">
                <a:solidFill>
                  <a:srgbClr val="0070C0"/>
                </a:solidFill>
              </a:rPr>
              <a:t>save</a:t>
            </a:r>
            <a:r>
              <a:rPr lang="en-IN"/>
              <a:t> and </a:t>
            </a:r>
            <a:r>
              <a:rPr lang="en-IN">
                <a:solidFill>
                  <a:srgbClr val="FF0000"/>
                </a:solidFill>
              </a:rPr>
              <a:t>restore</a:t>
            </a:r>
            <a:r>
              <a:rPr lang="en-IN"/>
              <a:t> the interrupt state. </a:t>
            </a:r>
          </a:p>
          <a:p>
            <a:endParaRPr lang="en-IN"/>
          </a:p>
          <a:p>
            <a:endParaRPr lang="en-IN" i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09FE9-C021-A25F-1B5F-51420E347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98500-5C73-0260-EFA9-987999281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786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F1BB5-7613-8908-F97B-3BD32B160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9" y="15892"/>
            <a:ext cx="10515600" cy="1325563"/>
          </a:xfrm>
        </p:spPr>
        <p:txBody>
          <a:bodyPr/>
          <a:lstStyle/>
          <a:p>
            <a:r>
              <a:rPr lang="en-IN"/>
              <a:t>Kernel Mutexes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C99D4-7E40-DCEA-C180-ADEFCB6CA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33078"/>
          </a:xfrm>
        </p:spPr>
        <p:txBody>
          <a:bodyPr/>
          <a:lstStyle/>
          <a:p>
            <a:r>
              <a:rPr lang="en-IN"/>
              <a:t>A </a:t>
            </a:r>
            <a:r>
              <a:rPr lang="en-IN">
                <a:solidFill>
                  <a:srgbClr val="0070C0"/>
                </a:solidFill>
              </a:rPr>
              <a:t>spinlock</a:t>
            </a:r>
            <a:r>
              <a:rPr lang="en-IN"/>
              <a:t> is held by a CPU, a </a:t>
            </a:r>
            <a:r>
              <a:rPr lang="en-IN">
                <a:solidFill>
                  <a:srgbClr val="FF0000"/>
                </a:solidFill>
              </a:rPr>
              <a:t>mutex</a:t>
            </a:r>
            <a:r>
              <a:rPr lang="en-IN"/>
              <a:t> is held by a task </a:t>
            </a:r>
          </a:p>
          <a:p>
            <a:r>
              <a:rPr lang="en-IN"/>
              <a:t>The task can go off to </a:t>
            </a:r>
            <a:r>
              <a:rPr lang="en-IN">
                <a:solidFill>
                  <a:srgbClr val="00B050"/>
                </a:solidFill>
              </a:rPr>
              <a:t>sleep</a:t>
            </a:r>
            <a:r>
              <a:rPr lang="en-IN"/>
              <a:t> </a:t>
            </a:r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6BDE90-6B7F-2C62-85D9-A93FAAC4A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3ACB7-5CC7-C4ED-2D37-6DF499C98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2CBDCD-10C4-D7D7-7886-B442892BAFEC}"/>
              </a:ext>
            </a:extLst>
          </p:cNvPr>
          <p:cNvSpPr/>
          <p:nvPr/>
        </p:nvSpPr>
        <p:spPr>
          <a:xfrm>
            <a:off x="2710314" y="2993640"/>
            <a:ext cx="5900286" cy="30704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mutex {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atomic_long_t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owner;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raw_spinlock_t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wait_lock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list_head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wait_list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#ifdef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>
                <a:solidFill>
                  <a:srgbClr val="BD63C5"/>
                </a:solidFill>
                <a:effectLst/>
                <a:latin typeface="Consolas" panose="020B0609020204030204" pitchFamily="49" charset="0"/>
              </a:rPr>
              <a:t>CONFIG_DEBUG_LOCK_ALLOC</a:t>
            </a:r>
            <a:endParaRPr lang="en-IN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lockdep_map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dep_map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#endif</a:t>
            </a:r>
            <a:endParaRPr lang="en-IN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D995BE8-E377-7F02-78D9-3715289602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30939" y="2858703"/>
            <a:ext cx="765758" cy="684396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E587FC4-C603-0DBC-1E3F-E4CD288C0239}"/>
              </a:ext>
            </a:extLst>
          </p:cNvPr>
          <p:cNvSpPr/>
          <p:nvPr/>
        </p:nvSpPr>
        <p:spPr>
          <a:xfrm>
            <a:off x="8479858" y="2993640"/>
            <a:ext cx="3108960" cy="453523"/>
          </a:xfrm>
          <a:prstGeom prst="wedgeRoundRectCallout">
            <a:avLst>
              <a:gd name="adj1" fmla="val -98681"/>
              <a:gd name="adj2" fmla="val 9512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struct </a:t>
            </a:r>
            <a:r>
              <a:rPr lang="en-IN" sz="2000" err="1"/>
              <a:t>task_struct</a:t>
            </a:r>
            <a:r>
              <a:rPr lang="en-IN" sz="2000"/>
              <a:t>*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44215CFC-3D58-1594-C1F4-6E238682ACA8}"/>
              </a:ext>
            </a:extLst>
          </p:cNvPr>
          <p:cNvSpPr/>
          <p:nvPr/>
        </p:nvSpPr>
        <p:spPr>
          <a:xfrm>
            <a:off x="8545229" y="3844473"/>
            <a:ext cx="3108960" cy="575127"/>
          </a:xfrm>
          <a:prstGeom prst="wedgeRoundRectCallout">
            <a:avLst>
              <a:gd name="adj1" fmla="val -81653"/>
              <a:gd name="adj2" fmla="val -3454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The spin lock protecting the </a:t>
            </a:r>
            <a:r>
              <a:rPr lang="en-IN" sz="2000" err="1"/>
              <a:t>wait_list</a:t>
            </a:r>
            <a:endParaRPr lang="en-IN" sz="200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7C40001B-734E-08E1-A04B-319FC6978921}"/>
              </a:ext>
            </a:extLst>
          </p:cNvPr>
          <p:cNvSpPr/>
          <p:nvPr/>
        </p:nvSpPr>
        <p:spPr>
          <a:xfrm>
            <a:off x="8565281" y="4821121"/>
            <a:ext cx="3108960" cy="453523"/>
          </a:xfrm>
          <a:prstGeom prst="wedgeRoundRectCallout">
            <a:avLst>
              <a:gd name="adj1" fmla="val -81653"/>
              <a:gd name="adj2" fmla="val -16413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Contending processes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F3F5A8-6F33-E557-35F4-ACCC72157403}"/>
              </a:ext>
            </a:extLst>
          </p:cNvPr>
          <p:cNvSpPr txBox="1"/>
          <p:nvPr/>
        </p:nvSpPr>
        <p:spPr>
          <a:xfrm>
            <a:off x="7661709" y="506034"/>
            <a:ext cx="43909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err="1">
                <a:solidFill>
                  <a:srgbClr val="00B050"/>
                </a:solidFill>
                <a:latin typeface="Comic Sans MS" panose="030F0702030302020204" pitchFamily="66" charset="0"/>
              </a:rPr>
              <a:t>mutex_lock</a:t>
            </a:r>
            <a:r>
              <a:rPr lang="en-IN" sz="2000">
                <a:solidFill>
                  <a:srgbClr val="00B050"/>
                </a:solidFill>
                <a:latin typeface="Comic Sans MS" panose="030F0702030302020204" pitchFamily="66" charset="0"/>
              </a:rPr>
              <a:t>(struct mutex  *lock)</a:t>
            </a:r>
          </a:p>
          <a:p>
            <a:r>
              <a:rPr lang="en-IN" sz="2000" err="1">
                <a:solidFill>
                  <a:srgbClr val="00B050"/>
                </a:solidFill>
                <a:latin typeface="Comic Sans MS" panose="030F0702030302020204" pitchFamily="66" charset="0"/>
              </a:rPr>
              <a:t>mutex_unlock</a:t>
            </a:r>
            <a:r>
              <a:rPr lang="en-IN" sz="2000">
                <a:solidFill>
                  <a:srgbClr val="00B050"/>
                </a:solidFill>
                <a:latin typeface="Comic Sans MS" panose="030F0702030302020204" pitchFamily="66" charset="0"/>
              </a:rPr>
              <a:t>(struct mutex *lock)</a:t>
            </a:r>
          </a:p>
          <a:p>
            <a:r>
              <a:rPr lang="en-IN" sz="2000" err="1">
                <a:solidFill>
                  <a:srgbClr val="00B050"/>
                </a:solidFill>
                <a:latin typeface="Comic Sans MS" panose="030F0702030302020204" pitchFamily="66" charset="0"/>
              </a:rPr>
              <a:t>mutex_trylock</a:t>
            </a:r>
            <a:r>
              <a:rPr lang="en-IN" sz="2000">
                <a:solidFill>
                  <a:srgbClr val="00B050"/>
                </a:solidFill>
                <a:latin typeface="Comic Sans MS" panose="030F0702030302020204" pitchFamily="66" charset="0"/>
              </a:rPr>
              <a:t>(struct mutex *lock)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9CF7C1-9055-1F7D-6B48-F1F758C38DCD}"/>
              </a:ext>
            </a:extLst>
          </p:cNvPr>
          <p:cNvSpPr/>
          <p:nvPr/>
        </p:nvSpPr>
        <p:spPr>
          <a:xfrm>
            <a:off x="4669857" y="327783"/>
            <a:ext cx="2852285" cy="4564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/include/</a:t>
            </a:r>
            <a:r>
              <a:rPr lang="en-IN" sz="2000" err="1"/>
              <a:t>linux</a:t>
            </a:r>
            <a:r>
              <a:rPr lang="en-IN" sz="2000"/>
              <a:t>/</a:t>
            </a:r>
            <a:r>
              <a:rPr lang="en-IN" sz="2000" err="1"/>
              <a:t>mutex.h</a:t>
            </a:r>
            <a:endParaRPr lang="en-IN" sz="20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36A7A8-B0AC-B6C0-A4B3-88CA314F57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804" y="-833"/>
            <a:ext cx="634389" cy="5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787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7307F-3278-4DD5-561F-133D6C543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" y="43037"/>
            <a:ext cx="10515600" cy="1325563"/>
          </a:xfrm>
        </p:spPr>
        <p:txBody>
          <a:bodyPr/>
          <a:lstStyle/>
          <a:p>
            <a:r>
              <a:rPr lang="en-IN"/>
              <a:t>Mutex 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86D73-9180-05DA-4D1A-C8900112C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907" y="4418309"/>
            <a:ext cx="10515600" cy="20188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N" sz="2400"/>
              <a:t>Supports the slow path/ fast path </a:t>
            </a:r>
            <a:r>
              <a:rPr lang="en-IN" sz="2400">
                <a:solidFill>
                  <a:srgbClr val="0070C0"/>
                </a:solidFill>
              </a:rPr>
              <a:t>concept</a:t>
            </a:r>
          </a:p>
          <a:p>
            <a:r>
              <a:rPr lang="en-IN" sz="2400">
                <a:solidFill>
                  <a:srgbClr val="00B050"/>
                </a:solidFill>
                <a:cs typeface="Calibri"/>
              </a:rPr>
              <a:t>Fast path</a:t>
            </a:r>
            <a:r>
              <a:rPr lang="en-IN" sz="2400">
                <a:cs typeface="Calibri"/>
              </a:rPr>
              <a:t>: Compare and exchange (acquire) as we have seen </a:t>
            </a:r>
            <a:r>
              <a:rPr lang="en-IN" sz="2400">
                <a:solidFill>
                  <a:srgbClr val="00B050"/>
                </a:solidFill>
                <a:cs typeface="Calibri"/>
              </a:rPr>
              <a:t>earlier</a:t>
            </a:r>
          </a:p>
          <a:p>
            <a:r>
              <a:rPr lang="en-IN" sz="2400">
                <a:solidFill>
                  <a:srgbClr val="FF0000"/>
                </a:solidFill>
                <a:cs typeface="Calibri"/>
              </a:rPr>
              <a:t>Slow path</a:t>
            </a:r>
            <a:r>
              <a:rPr lang="en-IN" sz="2400">
                <a:cs typeface="Calibri"/>
              </a:rPr>
              <a:t>: We need to try to </a:t>
            </a:r>
            <a:r>
              <a:rPr lang="en-IN" sz="2400">
                <a:solidFill>
                  <a:srgbClr val="C00000"/>
                </a:solidFill>
                <a:cs typeface="Calibri"/>
              </a:rPr>
              <a:t>acquire</a:t>
            </a:r>
            <a:r>
              <a:rPr lang="en-IN" sz="2400">
                <a:cs typeface="Calibri"/>
              </a:rPr>
              <a:t> the spinlock. However, if that does not seem to be possible, make the process </a:t>
            </a:r>
            <a:r>
              <a:rPr lang="en-IN" sz="2400">
                <a:solidFill>
                  <a:srgbClr val="00B050"/>
                </a:solidFill>
                <a:cs typeface="Calibri"/>
              </a:rPr>
              <a:t>sleep</a:t>
            </a:r>
            <a:r>
              <a:rPr lang="en-IN" sz="2400">
                <a:cs typeface="Calibri"/>
              </a:rPr>
              <a:t>. Lock the task in the </a:t>
            </a:r>
            <a:r>
              <a:rPr lang="en-IN" sz="2400">
                <a:solidFill>
                  <a:srgbClr val="7030A0"/>
                </a:solidFill>
                <a:cs typeface="Calibri"/>
              </a:rPr>
              <a:t>UNINTERRUPTIBLE</a:t>
            </a:r>
            <a:r>
              <a:rPr lang="en-IN" sz="2400">
                <a:cs typeface="Calibri"/>
              </a:rPr>
              <a:t> state.</a:t>
            </a:r>
          </a:p>
          <a:p>
            <a:endParaRPr lang="en-IN">
              <a:solidFill>
                <a:srgbClr val="000000"/>
              </a:solidFill>
              <a:cs typeface="Calibri"/>
            </a:endParaRPr>
          </a:p>
          <a:p>
            <a:endParaRPr lang="en-IN">
              <a:solidFill>
                <a:srgbClr val="0070C0"/>
              </a:solidFill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587D3D-9ADC-5088-8ADD-0343862C5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92A02-5974-106B-8F13-6DE16F33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DA7F9D-5DA9-34F0-880E-BB25015CA993}"/>
              </a:ext>
            </a:extLst>
          </p:cNvPr>
          <p:cNvSpPr/>
          <p:nvPr/>
        </p:nvSpPr>
        <p:spPr>
          <a:xfrm>
            <a:off x="2616467" y="1547988"/>
            <a:ext cx="8933276" cy="26628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mutex_lock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mutex *</a:t>
            </a:r>
            <a:r>
              <a:rPr lang="en-IN" sz="20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lock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might_sleep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  /* prints a </a:t>
            </a:r>
            <a:r>
              <a:rPr lang="en-IN" sz="2000" b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stacktrace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if called in           an atomic context (sleeping not allowed */</a:t>
            </a:r>
          </a:p>
          <a:p>
            <a:b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(!__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mutex_trylock_fast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(lock))   /*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cmpxchg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on owner */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__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mutex_lock_slowpath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(lock);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CF8E5A1-79E1-9977-4AF6-4496F5E9CB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26189" y="1368600"/>
            <a:ext cx="765758" cy="6843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C1E37B-F5B1-1464-A948-7504E613C32F}"/>
              </a:ext>
            </a:extLst>
          </p:cNvPr>
          <p:cNvSpPr/>
          <p:nvPr/>
        </p:nvSpPr>
        <p:spPr>
          <a:xfrm>
            <a:off x="8864867" y="308075"/>
            <a:ext cx="2965183" cy="4634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/kernel/locking/</a:t>
            </a:r>
            <a:r>
              <a:rPr lang="en-IN" sz="2000" err="1"/>
              <a:t>mutex.c</a:t>
            </a:r>
            <a:endParaRPr lang="en-IN" sz="20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770A8E-77E5-412E-D411-4B9B93ED8F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70" y="308075"/>
            <a:ext cx="659697" cy="54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361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2ACD2-A35B-A226-18D4-4F0F02284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Couple of Race Conditions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89BBE5-54FA-773A-6869-38C6D7EE7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6D3E8-13DE-CE28-AD60-C9E772843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69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8A38EDD-28CA-A297-13A3-165BE11F02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45" y="2918043"/>
            <a:ext cx="830997" cy="830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05B5E7-F9C6-E910-EC79-4FC85024B53D}"/>
              </a:ext>
            </a:extLst>
          </p:cNvPr>
          <p:cNvSpPr txBox="1"/>
          <p:nvPr/>
        </p:nvSpPr>
        <p:spPr>
          <a:xfrm>
            <a:off x="1513787" y="2918043"/>
            <a:ext cx="10294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/>
              <a:t>What happens if a thread is not </a:t>
            </a:r>
            <a:r>
              <a:rPr lang="en-IN" sz="2400">
                <a:solidFill>
                  <a:srgbClr val="FF0000"/>
                </a:solidFill>
              </a:rPr>
              <a:t>successful</a:t>
            </a:r>
            <a:r>
              <a:rPr lang="en-IN" sz="2400"/>
              <a:t> in the </a:t>
            </a:r>
            <a:r>
              <a:rPr lang="en-IN" sz="2400">
                <a:solidFill>
                  <a:srgbClr val="00B050"/>
                </a:solidFill>
              </a:rPr>
              <a:t>fast path</a:t>
            </a:r>
            <a:r>
              <a:rPr lang="en-IN" sz="2400"/>
              <a:t>, then gets </a:t>
            </a:r>
            <a:r>
              <a:rPr lang="en-IN" sz="2400">
                <a:solidFill>
                  <a:srgbClr val="7030A0"/>
                </a:solidFill>
              </a:rPr>
              <a:t>delayed</a:t>
            </a:r>
            <a:r>
              <a:rPr lang="en-IN" sz="2400"/>
              <a:t> and</a:t>
            </a:r>
          </a:p>
          <a:p>
            <a:r>
              <a:rPr lang="en-IN" sz="2400"/>
              <a:t>enters the </a:t>
            </a:r>
            <a:r>
              <a:rPr lang="en-IN" sz="2400">
                <a:solidFill>
                  <a:srgbClr val="C00000"/>
                </a:solidFill>
              </a:rPr>
              <a:t>slow path</a:t>
            </a:r>
            <a:r>
              <a:rPr lang="en-IN" sz="2400"/>
              <a:t>, enqueues itself, and then nobody is there to </a:t>
            </a:r>
            <a:r>
              <a:rPr lang="en-IN" sz="2400">
                <a:solidFill>
                  <a:srgbClr val="0070C0"/>
                </a:solidFill>
              </a:rPr>
              <a:t>wake</a:t>
            </a:r>
            <a:r>
              <a:rPr lang="en-IN" sz="2400"/>
              <a:t> it up?</a:t>
            </a:r>
          </a:p>
        </p:txBody>
      </p:sp>
    </p:spTree>
    <p:extLst>
      <p:ext uri="{BB962C8B-B14F-4D97-AF65-F5344CB8AC3E}">
        <p14:creationId xmlns:p14="http://schemas.microsoft.com/office/powerpoint/2010/main" val="713100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1353EE-8B47-C4B6-7CAB-E07B80141BE6}"/>
              </a:ext>
            </a:extLst>
          </p:cNvPr>
          <p:cNvCxnSpPr/>
          <p:nvPr/>
        </p:nvCxnSpPr>
        <p:spPr>
          <a:xfrm>
            <a:off x="8783620" y="2809777"/>
            <a:ext cx="0" cy="393467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CB03F1-1EF3-40CC-34B9-95358CAF8E56}"/>
              </a:ext>
            </a:extLst>
          </p:cNvPr>
          <p:cNvCxnSpPr/>
          <p:nvPr/>
        </p:nvCxnSpPr>
        <p:spPr>
          <a:xfrm>
            <a:off x="3321217" y="2809777"/>
            <a:ext cx="0" cy="393467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D5EAE0F-3124-B0AD-D4CD-E3791E077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What will the code look with locks …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A7B0E9-D307-8C5E-2E61-C5DF70FA29F9}"/>
              </a:ext>
            </a:extLst>
          </p:cNvPr>
          <p:cNvSpPr txBox="1"/>
          <p:nvPr/>
        </p:nvSpPr>
        <p:spPr>
          <a:xfrm>
            <a:off x="2215375" y="3429000"/>
            <a:ext cx="27432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/>
              <a:t>t1 = </a:t>
            </a:r>
            <a:r>
              <a:rPr lang="en-IN" sz="2400">
                <a:solidFill>
                  <a:srgbClr val="0070C0"/>
                </a:solidFill>
              </a:rPr>
              <a:t>count</a:t>
            </a:r>
          </a:p>
          <a:p>
            <a:r>
              <a:rPr lang="en-IN" sz="2400"/>
              <a:t>t1 = t1 + 1</a:t>
            </a:r>
          </a:p>
          <a:p>
            <a:r>
              <a:rPr lang="en-IN" sz="2400">
                <a:solidFill>
                  <a:srgbClr val="0070C0"/>
                </a:solidFill>
              </a:rPr>
              <a:t>count</a:t>
            </a:r>
            <a:r>
              <a:rPr lang="en-IN" sz="2400"/>
              <a:t> = t1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DD0744-CCD5-0BD4-5E59-1202E891D0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183" y="2809777"/>
            <a:ext cx="812925" cy="812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FFB0D3-BFC1-71BF-35C6-A0AB0FE66E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13" y="4141013"/>
            <a:ext cx="732080" cy="73208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EB820E9-BB72-8E20-B3E2-126495971CDC}"/>
              </a:ext>
            </a:extLst>
          </p:cNvPr>
          <p:cNvSpPr/>
          <p:nvPr/>
        </p:nvSpPr>
        <p:spPr>
          <a:xfrm>
            <a:off x="2161490" y="2000362"/>
            <a:ext cx="2319454" cy="6209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>
                <a:solidFill>
                  <a:schemeClr val="tx1"/>
                </a:solidFill>
              </a:rPr>
              <a:t>Thread 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2A1DD6B-377D-30EF-0BAC-80AF8F68084E}"/>
              </a:ext>
            </a:extLst>
          </p:cNvPr>
          <p:cNvSpPr/>
          <p:nvPr/>
        </p:nvSpPr>
        <p:spPr>
          <a:xfrm>
            <a:off x="7576382" y="2014505"/>
            <a:ext cx="2319454" cy="6209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>
                <a:solidFill>
                  <a:schemeClr val="tx1"/>
                </a:solidFill>
              </a:rPr>
              <a:t>Thread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3CC607-CE11-9F70-EDB0-83ED8B78D2AE}"/>
              </a:ext>
            </a:extLst>
          </p:cNvPr>
          <p:cNvSpPr txBox="1"/>
          <p:nvPr/>
        </p:nvSpPr>
        <p:spPr>
          <a:xfrm>
            <a:off x="7576382" y="5300356"/>
            <a:ext cx="27432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/>
              <a:t>t2 = </a:t>
            </a:r>
            <a:r>
              <a:rPr lang="en-IN" sz="2400">
                <a:solidFill>
                  <a:srgbClr val="0070C0"/>
                </a:solidFill>
              </a:rPr>
              <a:t>count</a:t>
            </a:r>
          </a:p>
          <a:p>
            <a:r>
              <a:rPr lang="en-IN" sz="2400"/>
              <a:t>t2 = t2 + 1</a:t>
            </a:r>
          </a:p>
          <a:p>
            <a:r>
              <a:rPr lang="en-IN" sz="2400">
                <a:solidFill>
                  <a:srgbClr val="0070C0"/>
                </a:solidFill>
              </a:rPr>
              <a:t>count</a:t>
            </a:r>
            <a:r>
              <a:rPr lang="en-IN" sz="2400"/>
              <a:t> = t2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3450A9-53D7-B8D7-3CE3-6AD3FE874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190" y="4681133"/>
            <a:ext cx="812925" cy="8129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5CC231-5C75-5CB6-CAE3-BFA24DAC3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820" y="6012369"/>
            <a:ext cx="732080" cy="73208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F8B904-5A50-09A1-3650-164845406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C9C5A-EEFA-89E3-644C-5F4A53A6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350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A3DDA-7438-A0AB-AB0A-78F7F11DA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5" y="90027"/>
            <a:ext cx="10515600" cy="1325563"/>
          </a:xfrm>
        </p:spPr>
        <p:txBody>
          <a:bodyPr/>
          <a:lstStyle/>
          <a:p>
            <a:r>
              <a:rPr lang="en-IN"/>
              <a:t>Slow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35D98-FF3A-F8D0-3BB7-BF3E896F8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298"/>
            <a:ext cx="10515600" cy="50070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N" dirty="0"/>
              <a:t>First, attempt a </a:t>
            </a:r>
            <a:r>
              <a:rPr lang="en-IN" dirty="0">
                <a:solidFill>
                  <a:srgbClr val="00B050"/>
                </a:solidFill>
              </a:rPr>
              <a:t>fast path </a:t>
            </a:r>
            <a:r>
              <a:rPr lang="en-IN" dirty="0"/>
              <a:t>lock </a:t>
            </a:r>
          </a:p>
          <a:p>
            <a:pPr lvl="1"/>
            <a:r>
              <a:rPr lang="en-IN" i="1" dirty="0" err="1"/>
              <a:t>cmpxchg</a:t>
            </a:r>
            <a:r>
              <a:rPr lang="en-IN" i="1" dirty="0"/>
              <a:t> </a:t>
            </a:r>
            <a:r>
              <a:rPr lang="en-IN" dirty="0"/>
              <a:t>on the </a:t>
            </a:r>
            <a:r>
              <a:rPr lang="en-IN" i="1" dirty="0">
                <a:solidFill>
                  <a:srgbClr val="0070C0"/>
                </a:solidFill>
              </a:rPr>
              <a:t>owner</a:t>
            </a:r>
            <a:r>
              <a:rPr lang="en-IN" i="1" dirty="0"/>
              <a:t> </a:t>
            </a:r>
            <a:r>
              <a:rPr lang="en-IN" dirty="0"/>
              <a:t> field</a:t>
            </a:r>
            <a:endParaRPr lang="en-IN" i="1" dirty="0"/>
          </a:p>
          <a:p>
            <a:pPr lvl="1"/>
            <a:r>
              <a:rPr lang="en-IN" dirty="0"/>
              <a:t>If that works, well and good</a:t>
            </a:r>
            <a:endParaRPr lang="en-IN" dirty="0">
              <a:ea typeface="Calibri"/>
              <a:cs typeface="Calibri"/>
            </a:endParaRPr>
          </a:p>
          <a:p>
            <a:r>
              <a:rPr lang="en-IN" dirty="0"/>
              <a:t>Acquire a </a:t>
            </a:r>
            <a:r>
              <a:rPr lang="en-IN" dirty="0">
                <a:solidFill>
                  <a:srgbClr val="FF0000"/>
                </a:solidFill>
              </a:rPr>
              <a:t>lock</a:t>
            </a:r>
            <a:r>
              <a:rPr lang="en-IN" dirty="0"/>
              <a:t> on the </a:t>
            </a:r>
            <a:r>
              <a:rPr lang="en-IN" dirty="0" err="1">
                <a:solidFill>
                  <a:srgbClr val="C00000"/>
                </a:solidFill>
              </a:rPr>
              <a:t>wait_list</a:t>
            </a:r>
            <a:endParaRPr lang="en-IN" dirty="0">
              <a:solidFill>
                <a:srgbClr val="C00000"/>
              </a:solidFill>
            </a:endParaRPr>
          </a:p>
          <a:p>
            <a:pPr lvl="1"/>
            <a:r>
              <a:rPr lang="en-IN" dirty="0"/>
              <a:t>Lock </a:t>
            </a:r>
            <a:r>
              <a:rPr lang="en-IN" i="1" dirty="0" err="1"/>
              <a:t>wait_lock</a:t>
            </a:r>
            <a:endParaRPr lang="en-IN" dirty="0">
              <a:solidFill>
                <a:srgbClr val="00B050"/>
              </a:solidFill>
              <a:ea typeface="Calibri"/>
              <a:cs typeface="Calibri"/>
            </a:endParaRPr>
          </a:p>
          <a:p>
            <a:pPr lvl="1"/>
            <a:r>
              <a:rPr lang="en-IN" dirty="0">
                <a:ea typeface="Calibri"/>
                <a:cs typeface="Calibri"/>
              </a:rPr>
              <a:t>Try the </a:t>
            </a:r>
            <a:r>
              <a:rPr lang="en-IN" dirty="0">
                <a:solidFill>
                  <a:srgbClr val="C00000"/>
                </a:solidFill>
                <a:ea typeface="Calibri"/>
                <a:cs typeface="Calibri"/>
              </a:rPr>
              <a:t>fast path</a:t>
            </a:r>
            <a:r>
              <a:rPr lang="en-IN" dirty="0">
                <a:ea typeface="Calibri"/>
                <a:cs typeface="Calibri"/>
              </a:rPr>
              <a:t> again. If successful, release </a:t>
            </a:r>
            <a:r>
              <a:rPr lang="en-IN" i="1" dirty="0" err="1">
                <a:ea typeface="Calibri"/>
                <a:cs typeface="Calibri"/>
              </a:rPr>
              <a:t>wait_lock</a:t>
            </a:r>
            <a:r>
              <a:rPr lang="en-IN" i="1" dirty="0">
                <a:ea typeface="Calibri"/>
                <a:cs typeface="Calibri"/>
              </a:rPr>
              <a:t> </a:t>
            </a:r>
            <a:r>
              <a:rPr lang="en-IN" dirty="0">
                <a:ea typeface="Calibri"/>
                <a:cs typeface="Calibri"/>
              </a:rPr>
              <a:t>and </a:t>
            </a:r>
            <a:r>
              <a:rPr lang="en-IN" dirty="0">
                <a:solidFill>
                  <a:srgbClr val="FF0000"/>
                </a:solidFill>
                <a:ea typeface="Calibri"/>
                <a:cs typeface="Calibri"/>
              </a:rPr>
              <a:t>return</a:t>
            </a:r>
          </a:p>
          <a:p>
            <a:pPr lvl="1"/>
            <a:r>
              <a:rPr lang="en-IN" dirty="0"/>
              <a:t>Else, insert the current task to the </a:t>
            </a:r>
            <a:r>
              <a:rPr lang="en-IN" dirty="0" err="1">
                <a:solidFill>
                  <a:schemeClr val="accent1">
                    <a:lumMod val="75000"/>
                  </a:schemeClr>
                </a:solidFill>
              </a:rPr>
              <a:t>wait_list</a:t>
            </a:r>
            <a:endParaRPr lang="en-IN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IN" dirty="0"/>
              <a:t>Set the </a:t>
            </a:r>
            <a:r>
              <a:rPr lang="en-IN" dirty="0">
                <a:solidFill>
                  <a:schemeClr val="accent2">
                    <a:lumMod val="50000"/>
                  </a:schemeClr>
                </a:solidFill>
              </a:rPr>
              <a:t>state</a:t>
            </a:r>
            <a:r>
              <a:rPr lang="en-IN" dirty="0"/>
              <a:t> of the current task to a sleeping state: UNINTERRUPTIBLE or INTERRUPTIBLE (in some cases)</a:t>
            </a:r>
            <a:endParaRPr lang="en-IN" dirty="0">
              <a:ea typeface="Calibri"/>
              <a:cs typeface="Calibri"/>
            </a:endParaRPr>
          </a:p>
          <a:p>
            <a:pPr lvl="1"/>
            <a:r>
              <a:rPr lang="en-IN" dirty="0">
                <a:ea typeface="Calibri"/>
                <a:cs typeface="Calibri"/>
              </a:rPr>
              <a:t>Release the lock on the </a:t>
            </a:r>
            <a:r>
              <a:rPr lang="en-IN" dirty="0" err="1">
                <a:solidFill>
                  <a:srgbClr val="C00000"/>
                </a:solidFill>
                <a:ea typeface="Calibri"/>
                <a:cs typeface="Calibri"/>
              </a:rPr>
              <a:t>wait_list</a:t>
            </a:r>
            <a:endParaRPr lang="en-IN" dirty="0">
              <a:solidFill>
                <a:srgbClr val="C00000"/>
              </a:solidFill>
              <a:ea typeface="Calibri"/>
              <a:cs typeface="Calibri"/>
            </a:endParaRPr>
          </a:p>
          <a:p>
            <a:r>
              <a:rPr lang="en-IN" dirty="0"/>
              <a:t>Call the </a:t>
            </a:r>
            <a:r>
              <a:rPr lang="en-IN" dirty="0">
                <a:solidFill>
                  <a:schemeClr val="accent5">
                    <a:lumMod val="75000"/>
                  </a:schemeClr>
                </a:solidFill>
              </a:rPr>
              <a:t>scheduler</a:t>
            </a:r>
            <a:r>
              <a:rPr lang="en-IN" dirty="0"/>
              <a:t> to schedule ready processes</a:t>
            </a:r>
            <a:endParaRPr lang="en-IN" dirty="0">
              <a:ea typeface="Calibri"/>
              <a:cs typeface="Calibri"/>
            </a:endParaRPr>
          </a:p>
          <a:p>
            <a:pPr lvl="1"/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BDD524-5DA1-77A6-0880-BD4EB57F5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51EAA-9432-DEB6-2183-1D47669E1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70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A321D5C-6760-E12F-EDF8-97E737785609}"/>
              </a:ext>
            </a:extLst>
          </p:cNvPr>
          <p:cNvSpPr/>
          <p:nvPr/>
        </p:nvSpPr>
        <p:spPr>
          <a:xfrm>
            <a:off x="6853083" y="1301092"/>
            <a:ext cx="3952567" cy="17510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Note that we try to set the owner field twice. The key idea is that in case the previous owner misses the current task, a second chance is provided.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828F39-71F4-C214-F265-FBEA8DFFA021}"/>
              </a:ext>
            </a:extLst>
          </p:cNvPr>
          <p:cNvSpPr/>
          <p:nvPr/>
        </p:nvSpPr>
        <p:spPr>
          <a:xfrm>
            <a:off x="8105595" y="4699788"/>
            <a:ext cx="3753210" cy="92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Either the current task becomes the owner, or the some owner wakes it up.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1B4C0B-1DE6-5C90-DA81-209DB5870269}"/>
              </a:ext>
            </a:extLst>
          </p:cNvPr>
          <p:cNvSpPr/>
          <p:nvPr/>
        </p:nvSpPr>
        <p:spPr>
          <a:xfrm>
            <a:off x="6053960" y="710761"/>
            <a:ext cx="2959975" cy="441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task that owns the lock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97509B-522D-49E9-6C17-0188B77A0A78}"/>
              </a:ext>
            </a:extLst>
          </p:cNvPr>
          <p:cNvSpPr/>
          <p:nvPr/>
        </p:nvSpPr>
        <p:spPr>
          <a:xfrm>
            <a:off x="9013935" y="700250"/>
            <a:ext cx="781707" cy="5077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Wait bit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CD84D00A-1C7A-9BDC-23B5-3EE5A8E1FEEA}"/>
              </a:ext>
            </a:extLst>
          </p:cNvPr>
          <p:cNvSpPr/>
          <p:nvPr/>
        </p:nvSpPr>
        <p:spPr>
          <a:xfrm rot="5400000">
            <a:off x="7836475" y="-1341520"/>
            <a:ext cx="176650" cy="374168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68C0FA-669F-010A-1CC3-3E744B2F945C}"/>
              </a:ext>
            </a:extLst>
          </p:cNvPr>
          <p:cNvSpPr txBox="1"/>
          <p:nvPr/>
        </p:nvSpPr>
        <p:spPr>
          <a:xfrm>
            <a:off x="7535917" y="90027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mic Sans MS" panose="030F0902030302020204" pitchFamily="66" charset="0"/>
              </a:rPr>
              <a:t>owner</a:t>
            </a:r>
          </a:p>
        </p:txBody>
      </p:sp>
    </p:spTree>
    <p:extLst>
      <p:ext uri="{BB962C8B-B14F-4D97-AF65-F5344CB8AC3E}">
        <p14:creationId xmlns:p14="http://schemas.microsoft.com/office/powerpoint/2010/main" val="28243829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C791-56E6-2755-7AE6-27580C4AB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Unlocking the Mutex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20650-8780-2DD7-F8AD-84EF688C0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89759"/>
          </a:xfrm>
        </p:spPr>
        <p:txBody>
          <a:bodyPr/>
          <a:lstStyle/>
          <a:p>
            <a:r>
              <a:rPr lang="en-US"/>
              <a:t>Acquire </a:t>
            </a:r>
            <a:r>
              <a:rPr lang="en-US" err="1">
                <a:solidFill>
                  <a:srgbClr val="C00000"/>
                </a:solidFill>
              </a:rPr>
              <a:t>wait_lock</a:t>
            </a:r>
            <a:endParaRPr lang="en-US">
              <a:solidFill>
                <a:srgbClr val="C00000"/>
              </a:solidFill>
            </a:endParaRPr>
          </a:p>
          <a:p>
            <a:pPr lvl="1"/>
            <a:r>
              <a:rPr lang="en-US"/>
              <a:t>Wake up the first task </a:t>
            </a:r>
            <a:r>
              <a:rPr lang="en-US" i="1"/>
              <a:t>T</a:t>
            </a:r>
            <a:r>
              <a:rPr lang="en-US"/>
              <a:t> (if the list of waiting tasks is non-empty)</a:t>
            </a:r>
          </a:p>
          <a:p>
            <a:pPr lvl="1"/>
            <a:r>
              <a:rPr lang="en-US"/>
              <a:t>Set the owner field to task </a:t>
            </a:r>
            <a:r>
              <a:rPr lang="en-US" i="1"/>
              <a:t>T </a:t>
            </a:r>
            <a:r>
              <a:rPr lang="en-US"/>
              <a:t>(or </a:t>
            </a:r>
            <a:r>
              <a:rPr lang="en-US">
                <a:solidFill>
                  <a:srgbClr val="C00000"/>
                </a:solidFill>
              </a:rPr>
              <a:t>NULL</a:t>
            </a:r>
            <a:r>
              <a:rPr lang="en-US"/>
              <a:t> if the list of waiting tasks is empty)</a:t>
            </a:r>
          </a:p>
          <a:p>
            <a:r>
              <a:rPr lang="en-US"/>
              <a:t>Release </a:t>
            </a:r>
            <a:r>
              <a:rPr lang="en-US" err="1">
                <a:solidFill>
                  <a:srgbClr val="C00000"/>
                </a:solidFill>
              </a:rPr>
              <a:t>wait_lock</a:t>
            </a:r>
            <a:endParaRPr lang="en-US">
              <a:solidFill>
                <a:srgbClr val="C00000"/>
              </a:solidFill>
            </a:endParaRPr>
          </a:p>
          <a:p>
            <a:r>
              <a:rPr lang="en-US">
                <a:solidFill>
                  <a:srgbClr val="00B050"/>
                </a:solidFill>
              </a:rPr>
              <a:t>Enable</a:t>
            </a:r>
            <a:r>
              <a:rPr lang="en-US"/>
              <a:t> task </a:t>
            </a:r>
            <a:r>
              <a:rPr lang="en-US" i="1"/>
              <a:t>T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C4961-32DF-5AC3-AD72-9BA00AF61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F695D9-13A1-0790-37E3-92B2BAFF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6BC165-3B4A-C3E4-006E-33E7E326CE06}"/>
              </a:ext>
            </a:extLst>
          </p:cNvPr>
          <p:cNvSpPr/>
          <p:nvPr/>
        </p:nvSpPr>
        <p:spPr>
          <a:xfrm>
            <a:off x="1216152" y="4434840"/>
            <a:ext cx="9564624" cy="18562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400">
                <a:solidFill>
                  <a:srgbClr val="FF0000"/>
                </a:solidFill>
                <a:latin typeface="Comic Sans MS" panose="030F0702030302020204" pitchFamily="66" charset="0"/>
              </a:rPr>
              <a:t>Proof</a:t>
            </a:r>
            <a:r>
              <a:rPr lang="en-IN" sz="2000"/>
              <a:t>:</a:t>
            </a:r>
          </a:p>
          <a:p>
            <a:r>
              <a:rPr lang="en-IN" sz="2000"/>
              <a:t>Assume a thread is not successful in the </a:t>
            </a:r>
            <a:r>
              <a:rPr lang="en-IN" sz="2000">
                <a:solidFill>
                  <a:srgbClr val="00B050"/>
                </a:solidFill>
              </a:rPr>
              <a:t>fast path</a:t>
            </a:r>
            <a:r>
              <a:rPr lang="en-IN" sz="2000"/>
              <a:t>. It tries to acquire the lock again in the slow path. If it is successful, </a:t>
            </a:r>
            <a:r>
              <a:rPr lang="en-IN" sz="2000">
                <a:solidFill>
                  <a:srgbClr val="FF0000"/>
                </a:solidFill>
              </a:rPr>
              <a:t>all done</a:t>
            </a:r>
            <a:r>
              <a:rPr lang="en-IN" sz="2000"/>
              <a:t>. Else, it knows that there is a </a:t>
            </a:r>
            <a:r>
              <a:rPr lang="en-IN" sz="2000">
                <a:solidFill>
                  <a:srgbClr val="7030A0"/>
                </a:solidFill>
              </a:rPr>
              <a:t>current owner</a:t>
            </a:r>
            <a:r>
              <a:rPr lang="en-IN" sz="2000"/>
              <a:t>. That owner cannot just </a:t>
            </a:r>
            <a:r>
              <a:rPr lang="en-IN" sz="2000">
                <a:solidFill>
                  <a:srgbClr val="FF0000"/>
                </a:solidFill>
              </a:rPr>
              <a:t>release</a:t>
            </a:r>
            <a:r>
              <a:rPr lang="en-IN" sz="2000"/>
              <a:t> the lock and exit. It will acquire </a:t>
            </a:r>
            <a:r>
              <a:rPr lang="en-IN" sz="2000" i="1" err="1"/>
              <a:t>wait_lock</a:t>
            </a:r>
            <a:r>
              <a:rPr lang="en-IN" sz="2000"/>
              <a:t>. By that time, the request of the current thread will be there in </a:t>
            </a:r>
            <a:r>
              <a:rPr lang="en-IN" sz="2000" i="1" err="1"/>
              <a:t>wait_list</a:t>
            </a:r>
            <a:r>
              <a:rPr lang="en-IN" sz="2000"/>
              <a:t>. The owner will </a:t>
            </a:r>
            <a:r>
              <a:rPr lang="en-IN" sz="2000">
                <a:solidFill>
                  <a:srgbClr val="0070C0"/>
                </a:solidFill>
              </a:rPr>
              <a:t>wake</a:t>
            </a:r>
            <a:r>
              <a:rPr lang="en-IN" sz="2000"/>
              <a:t> up some thread. Hence, there will never be a situation where nobody is there to </a:t>
            </a:r>
            <a:r>
              <a:rPr lang="en-IN" sz="2000">
                <a:solidFill>
                  <a:srgbClr val="7030A0"/>
                </a:solidFill>
              </a:rPr>
              <a:t>wake</a:t>
            </a:r>
            <a:r>
              <a:rPr lang="en-IN" sz="2000"/>
              <a:t> a thread up.</a:t>
            </a:r>
          </a:p>
        </p:txBody>
      </p:sp>
    </p:spTree>
    <p:extLst>
      <p:ext uri="{BB962C8B-B14F-4D97-AF65-F5344CB8AC3E}">
        <p14:creationId xmlns:p14="http://schemas.microsoft.com/office/powerpoint/2010/main" val="11116163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A5128-BE07-4241-12AE-023516DD4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1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Different Kinds of Locks in the Kernel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C8D50-A3BD-B3CC-8D2B-3E73F87B1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505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/>
              <a:t>Queued Spinlock or MCS lock (</a:t>
            </a:r>
            <a:r>
              <a:rPr lang="en-US" err="1"/>
              <a:t>qspinlock.c</a:t>
            </a:r>
            <a:r>
              <a:rPr lang="en-US"/>
              <a:t>)</a:t>
            </a:r>
          </a:p>
          <a:p>
            <a:pPr lvl="1"/>
            <a:r>
              <a:rPr lang="en-US"/>
              <a:t>Create a linked list of </a:t>
            </a:r>
            <a:r>
              <a:rPr lang="en-US">
                <a:solidFill>
                  <a:schemeClr val="accent6"/>
                </a:solidFill>
              </a:rPr>
              <a:t>nodes</a:t>
            </a:r>
          </a:p>
          <a:p>
            <a:pPr lvl="1"/>
            <a:r>
              <a:rPr lang="en-US"/>
              <a:t>Insert the given </a:t>
            </a:r>
            <a:r>
              <a:rPr lang="en-US">
                <a:solidFill>
                  <a:schemeClr val="accent6"/>
                </a:solidFill>
              </a:rPr>
              <a:t>node</a:t>
            </a:r>
            <a:r>
              <a:rPr lang="en-US"/>
              <a:t> (consisting of the current task) atomically to the end of this </a:t>
            </a:r>
            <a:r>
              <a:rPr lang="en-US">
                <a:solidFill>
                  <a:srgbClr val="FF0000"/>
                </a:solidFill>
              </a:rPr>
              <a:t>list</a:t>
            </a:r>
          </a:p>
          <a:p>
            <a:pPr lvl="1"/>
            <a:r>
              <a:rPr lang="en-US"/>
              <a:t>Uses complex </a:t>
            </a:r>
            <a:r>
              <a:rPr lang="en-US">
                <a:solidFill>
                  <a:srgbClr val="0070C0"/>
                </a:solidFill>
              </a:rPr>
              <a:t>lock-free</a:t>
            </a:r>
            <a:r>
              <a:rPr lang="en-US"/>
              <a:t> programming</a:t>
            </a:r>
          </a:p>
          <a:p>
            <a:pPr lvl="1"/>
            <a:r>
              <a:rPr lang="en-US"/>
              <a:t>It is far more scalable than a regular 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spinlock</a:t>
            </a:r>
            <a:r>
              <a:rPr lang="en-US"/>
              <a:t>. </a:t>
            </a:r>
          </a:p>
          <a:p>
            <a:pPr lvl="1"/>
            <a:r>
              <a:rPr lang="en-US"/>
              <a:t>It eliminates cache line </a:t>
            </a:r>
            <a:r>
              <a:rPr lang="en-US">
                <a:solidFill>
                  <a:srgbClr val="C00000"/>
                </a:solidFill>
              </a:rPr>
              <a:t>bouncing</a:t>
            </a:r>
            <a:r>
              <a:rPr lang="en-US"/>
              <a:t>: When we try to read/write the </a:t>
            </a:r>
            <a:r>
              <a:rPr lang="en-US">
                <a:solidFill>
                  <a:srgbClr val="0070C0"/>
                </a:solidFill>
              </a:rPr>
              <a:t>lock</a:t>
            </a:r>
            <a:r>
              <a:rPr lang="en-US"/>
              <a:t> a copy of it needs to be brought into the </a:t>
            </a:r>
            <a:r>
              <a:rPr lang="en-US">
                <a:solidFill>
                  <a:srgbClr val="C00000"/>
                </a:solidFill>
              </a:rPr>
              <a:t>local cache</a:t>
            </a:r>
            <a:r>
              <a:rPr lang="en-US"/>
              <a:t>. When another core needs it, the entire cache line’s contents needs to be </a:t>
            </a:r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transferred</a:t>
            </a:r>
            <a:r>
              <a:rPr lang="en-US"/>
              <a:t> to it.</a:t>
            </a:r>
          </a:p>
          <a:p>
            <a:r>
              <a:rPr lang="en-US" err="1"/>
              <a:t>osq_lock.c</a:t>
            </a:r>
            <a:r>
              <a:rPr lang="en-US"/>
              <a:t> </a:t>
            </a:r>
            <a:r>
              <a:rPr lang="en-US">
                <a:sym typeface="Wingdings" panose="05000000000000000000" pitchFamily="2" charset="2"/>
              </a:rPr>
              <a:t> A </a:t>
            </a:r>
            <a:r>
              <a:rPr lang="en-US">
                <a:solidFill>
                  <a:srgbClr val="0070C0"/>
                </a:solidFill>
                <a:sym typeface="Wingdings" panose="05000000000000000000" pitchFamily="2" charset="2"/>
              </a:rPr>
              <a:t>variant</a:t>
            </a:r>
            <a:r>
              <a:rPr lang="en-US">
                <a:sym typeface="Wingdings" panose="05000000000000000000" pitchFamily="2" charset="2"/>
              </a:rPr>
              <a:t> of the MCS lock (useful with mutexes)</a:t>
            </a:r>
          </a:p>
          <a:p>
            <a:r>
              <a:rPr lang="en-US" err="1">
                <a:sym typeface="Wingdings" panose="05000000000000000000" pitchFamily="2" charset="2"/>
              </a:rPr>
              <a:t>qrwlock.c</a:t>
            </a:r>
            <a:r>
              <a:rPr lang="en-US">
                <a:sym typeface="Wingdings" panose="05000000000000000000" pitchFamily="2" charset="2"/>
              </a:rPr>
              <a:t>  A reader writer lock that gives priority to </a:t>
            </a:r>
            <a:r>
              <a:rPr lang="en-US">
                <a:solidFill>
                  <a:srgbClr val="FF0000"/>
                </a:solidFill>
                <a:sym typeface="Wingdings" panose="05000000000000000000" pitchFamily="2" charset="2"/>
              </a:rPr>
              <a:t>readers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95E94-DA26-6512-8C88-36C1C567B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800E7C-D3A8-25EF-6BC3-45EA7531B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763043-DDDB-56C3-2153-2560647005E3}"/>
              </a:ext>
            </a:extLst>
          </p:cNvPr>
          <p:cNvSpPr/>
          <p:nvPr/>
        </p:nvSpPr>
        <p:spPr>
          <a:xfrm>
            <a:off x="8251371" y="136525"/>
            <a:ext cx="3614058" cy="6363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/kernel/locking/…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292677-C729-9CCA-FE35-3F6875405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982" y="141062"/>
            <a:ext cx="634389" cy="5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513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6E0FD-EBAC-CF02-9424-182EC8BBE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MCS Lock in some more detail …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AEF2D14-0052-9871-1CCF-B5B5AFA63C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67504" y="1690688"/>
            <a:ext cx="5047647" cy="197961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339596-BD23-662B-AA74-AC640A6CE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59AD6-4148-E4C5-8E1E-202BB55D5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289FC1-63FD-2FD3-E6D2-9B070AE1005C}"/>
              </a:ext>
            </a:extLst>
          </p:cNvPr>
          <p:cNvSpPr txBox="1"/>
          <p:nvPr/>
        </p:nvSpPr>
        <p:spPr>
          <a:xfrm>
            <a:off x="1325880" y="3841702"/>
            <a:ext cx="934223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/>
              <a:t>Create a linked list of </a:t>
            </a:r>
            <a:r>
              <a:rPr lang="en-IN" sz="2400">
                <a:solidFill>
                  <a:srgbClr val="00B050"/>
                </a:solidFill>
              </a:rPr>
              <a:t>nodes</a:t>
            </a:r>
            <a:r>
              <a:rPr lang="en-IN" sz="2400"/>
              <a:t>. Each node is a </a:t>
            </a:r>
            <a:r>
              <a:rPr lang="en-IN" sz="2400">
                <a:solidFill>
                  <a:srgbClr val="FF0000"/>
                </a:solidFill>
              </a:rPr>
              <a:t>lock request </a:t>
            </a:r>
            <a:r>
              <a:rPr lang="en-IN" sz="2400"/>
              <a:t>from a thread.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/>
              <a:t>The </a:t>
            </a:r>
            <a:r>
              <a:rPr lang="en-IN" sz="2400" i="1">
                <a:solidFill>
                  <a:srgbClr val="C00000"/>
                </a:solidFill>
              </a:rPr>
              <a:t>tail</a:t>
            </a:r>
            <a:r>
              <a:rPr lang="en-IN" sz="2400"/>
              <a:t> pointer points to the last node on the linked list.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/>
              <a:t>Every time a </a:t>
            </a:r>
            <a:r>
              <a:rPr lang="en-IN" sz="2400">
                <a:solidFill>
                  <a:srgbClr val="FF0000"/>
                </a:solidFill>
              </a:rPr>
              <a:t>request</a:t>
            </a:r>
            <a:r>
              <a:rPr lang="en-IN" sz="2400"/>
              <a:t> is created, it is added to the tail of the linked list</a:t>
            </a:r>
            <a:br>
              <a:rPr lang="en-IN" sz="2400"/>
            </a:br>
            <a:r>
              <a:rPr lang="en-IN" sz="2400"/>
              <a:t>and the </a:t>
            </a:r>
            <a:r>
              <a:rPr lang="en-IN" sz="2400" i="1">
                <a:solidFill>
                  <a:srgbClr val="0070C0"/>
                </a:solidFill>
              </a:rPr>
              <a:t>tail</a:t>
            </a:r>
            <a:r>
              <a:rPr lang="en-IN" sz="2400" i="1"/>
              <a:t> </a:t>
            </a:r>
            <a:r>
              <a:rPr lang="en-IN" sz="2400"/>
              <a:t>pointer is updated.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/>
              <a:t>Every thread </a:t>
            </a:r>
            <a:r>
              <a:rPr lang="en-IN" sz="2400">
                <a:solidFill>
                  <a:srgbClr val="00B050"/>
                </a:solidFill>
              </a:rPr>
              <a:t>spins</a:t>
            </a:r>
            <a:r>
              <a:rPr lang="en-IN" sz="2400"/>
              <a:t> on its lock variable (</a:t>
            </a:r>
            <a:r>
              <a:rPr lang="en-IN" sz="2400">
                <a:solidFill>
                  <a:srgbClr val="FF0000"/>
                </a:solidFill>
              </a:rPr>
              <a:t>field</a:t>
            </a:r>
            <a:r>
              <a:rPr lang="en-IN" sz="2400"/>
              <a:t> in its node).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/>
              <a:t>A lock is </a:t>
            </a:r>
            <a:r>
              <a:rPr lang="en-IN" sz="2400">
                <a:solidFill>
                  <a:srgbClr val="C00000"/>
                </a:solidFill>
              </a:rPr>
              <a:t>released</a:t>
            </a:r>
            <a:r>
              <a:rPr lang="en-IN" sz="2400"/>
              <a:t> by setting the lock variable of the successor to </a:t>
            </a:r>
            <a:r>
              <a:rPr lang="en-IN" sz="2400">
                <a:solidFill>
                  <a:srgbClr val="00B050"/>
                </a:solidFill>
              </a:rPr>
              <a:t>free</a:t>
            </a:r>
            <a:r>
              <a:rPr lang="en-IN" sz="240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/>
          </a:p>
        </p:txBody>
      </p:sp>
    </p:spTree>
    <p:extLst>
      <p:ext uri="{BB962C8B-B14F-4D97-AF65-F5344CB8AC3E}">
        <p14:creationId xmlns:p14="http://schemas.microsoft.com/office/powerpoint/2010/main" val="33845127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6EE75-F3A5-713C-246F-DB0B8A88D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0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Semaphores in the Kernel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7C2A6-8D32-8914-A3FD-95CBD08B8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4165351"/>
            <a:ext cx="10515600" cy="2048781"/>
          </a:xfrm>
        </p:spPr>
        <p:txBody>
          <a:bodyPr>
            <a:normAutofit fontScale="92500"/>
          </a:bodyPr>
          <a:lstStyle/>
          <a:p>
            <a:r>
              <a:rPr lang="en-US"/>
              <a:t>There are two key </a:t>
            </a:r>
            <a:r>
              <a:rPr lang="en-US">
                <a:solidFill>
                  <a:srgbClr val="00B050"/>
                </a:solidFill>
              </a:rPr>
              <a:t>functions</a:t>
            </a:r>
            <a:r>
              <a:rPr lang="en-US"/>
              <a:t>: </a:t>
            </a:r>
            <a:r>
              <a:rPr lang="en-US" i="1"/>
              <a:t>up </a:t>
            </a:r>
            <a:r>
              <a:rPr lang="en-US"/>
              <a:t>and </a:t>
            </a:r>
            <a:r>
              <a:rPr lang="en-US" i="1"/>
              <a:t>down</a:t>
            </a:r>
            <a:endParaRPr lang="en-US"/>
          </a:p>
          <a:p>
            <a:r>
              <a:rPr lang="en-US"/>
              <a:t>Very similar to user-level </a:t>
            </a:r>
            <a:r>
              <a:rPr lang="en-US">
                <a:solidFill>
                  <a:srgbClr val="0070C0"/>
                </a:solidFill>
              </a:rPr>
              <a:t>semaphores</a:t>
            </a:r>
          </a:p>
          <a:p>
            <a:r>
              <a:rPr lang="en-US"/>
              <a:t>For </a:t>
            </a:r>
            <a:r>
              <a:rPr lang="en-US" i="1">
                <a:solidFill>
                  <a:srgbClr val="FF0000"/>
                </a:solidFill>
              </a:rPr>
              <a:t>down</a:t>
            </a:r>
            <a:r>
              <a:rPr lang="en-US"/>
              <a:t>, set the current state to </a:t>
            </a:r>
            <a:r>
              <a:rPr lang="en-US">
                <a:solidFill>
                  <a:srgbClr val="C00000"/>
                </a:solidFill>
              </a:rPr>
              <a:t>UNINTERRUPTIBLE</a:t>
            </a:r>
            <a:r>
              <a:rPr lang="en-US"/>
              <a:t> and call the scheduler</a:t>
            </a:r>
          </a:p>
          <a:p>
            <a:r>
              <a:rPr lang="en-US"/>
              <a:t>For </a:t>
            </a:r>
            <a:r>
              <a:rPr lang="en-US" i="1">
                <a:solidFill>
                  <a:srgbClr val="00B050"/>
                </a:solidFill>
              </a:rPr>
              <a:t>up</a:t>
            </a:r>
            <a:r>
              <a:rPr lang="en-US"/>
              <a:t>, set the current state to </a:t>
            </a:r>
            <a:r>
              <a:rPr lang="en-US">
                <a:solidFill>
                  <a:srgbClr val="7030A0"/>
                </a:solidFill>
              </a:rPr>
              <a:t>RUNNING</a:t>
            </a:r>
            <a:r>
              <a:rPr lang="en-US"/>
              <a:t> and call the scheduler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908075-E270-9C42-35B6-F1387D4EA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48208-F817-5DEB-2B03-7C1AB5DB1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5C21D4-8EEF-04BD-AE7B-C9DC6E054D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982" y="164874"/>
            <a:ext cx="634389" cy="5266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846F50-4DE4-E361-17BD-E9F5DB3C322F}"/>
              </a:ext>
            </a:extLst>
          </p:cNvPr>
          <p:cNvSpPr/>
          <p:nvPr/>
        </p:nvSpPr>
        <p:spPr>
          <a:xfrm>
            <a:off x="8251370" y="136525"/>
            <a:ext cx="3853543" cy="6363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/kernel/locking/</a:t>
            </a:r>
            <a:r>
              <a:rPr lang="en-IN" sz="2400" err="1"/>
              <a:t>semaphore.c</a:t>
            </a:r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F35532-EFE6-B7BE-D157-608FC7EF2F63}"/>
              </a:ext>
            </a:extLst>
          </p:cNvPr>
          <p:cNvSpPr/>
          <p:nvPr/>
        </p:nvSpPr>
        <p:spPr>
          <a:xfrm>
            <a:off x="1915885" y="1756001"/>
            <a:ext cx="6019800" cy="216285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semaphore {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raw_spinlock_t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lock;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 count;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list_head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wait_list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212A875-7863-2E3C-697D-517B398ED3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49246" y="1348491"/>
            <a:ext cx="765758" cy="6843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FDFE17-E541-4C64-E7B5-D0150CF938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220" y="1767322"/>
            <a:ext cx="634389" cy="52660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74BA909-64BB-7272-7230-E231A1951C31}"/>
              </a:ext>
            </a:extLst>
          </p:cNvPr>
          <p:cNvSpPr/>
          <p:nvPr/>
        </p:nvSpPr>
        <p:spPr>
          <a:xfrm>
            <a:off x="8802608" y="1738973"/>
            <a:ext cx="2743201" cy="6363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/include/</a:t>
            </a:r>
            <a:r>
              <a:rPr lang="en-IN" sz="2400" err="1"/>
              <a:t>linux</a:t>
            </a:r>
            <a:r>
              <a:rPr lang="en-IN" sz="2400"/>
              <a:t>/</a:t>
            </a:r>
            <a:br>
              <a:rPr lang="en-IN" sz="2400"/>
            </a:br>
            <a:r>
              <a:rPr lang="en-IN" sz="2400" err="1"/>
              <a:t>semaphore.h</a:t>
            </a:r>
            <a:endParaRPr lang="en-IN" sz="240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CF7EE277-3FA5-DC93-E165-5F6DE72247D4}"/>
              </a:ext>
            </a:extLst>
          </p:cNvPr>
          <p:cNvSpPr/>
          <p:nvPr/>
        </p:nvSpPr>
        <p:spPr>
          <a:xfrm>
            <a:off x="8485414" y="2692649"/>
            <a:ext cx="3060395" cy="1226207"/>
          </a:xfrm>
          <a:prstGeom prst="wedgeRoundRectCallout">
            <a:avLst>
              <a:gd name="adj1" fmla="val -73832"/>
              <a:gd name="adj2" fmla="val -850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Waiting list of processes</a:t>
            </a:r>
          </a:p>
        </p:txBody>
      </p:sp>
    </p:spTree>
    <p:extLst>
      <p:ext uri="{BB962C8B-B14F-4D97-AF65-F5344CB8AC3E}">
        <p14:creationId xmlns:p14="http://schemas.microsoft.com/office/powerpoint/2010/main" val="226774513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62C6A-1B86-D603-E445-A35F427F9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E3CCB-B369-4F0B-6D0B-C7510D875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75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0CCC1AD-0400-1077-6666-08ED92EBB010}"/>
              </a:ext>
            </a:extLst>
          </p:cNvPr>
          <p:cNvSpPr/>
          <p:nvPr/>
        </p:nvSpPr>
        <p:spPr>
          <a:xfrm>
            <a:off x="2839453" y="2136808"/>
            <a:ext cx="7122694" cy="2367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800"/>
              <a:t>The </a:t>
            </a:r>
            <a:r>
              <a:rPr lang="en-IN" sz="4800" err="1"/>
              <a:t>Lockdep</a:t>
            </a:r>
            <a:r>
              <a:rPr lang="en-IN" sz="4800"/>
              <a:t> Mechanism</a:t>
            </a:r>
          </a:p>
        </p:txBody>
      </p:sp>
    </p:spTree>
    <p:extLst>
      <p:ext uri="{BB962C8B-B14F-4D97-AF65-F5344CB8AC3E}">
        <p14:creationId xmlns:p14="http://schemas.microsoft.com/office/powerpoint/2010/main" val="6880213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723B2-EA63-29A7-A74D-187F4002A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The </a:t>
            </a:r>
            <a:r>
              <a:rPr lang="en-IN" i="1" err="1">
                <a:solidFill>
                  <a:srgbClr val="00B050"/>
                </a:solidFill>
              </a:rPr>
              <a:t>lockdep</a:t>
            </a:r>
            <a:r>
              <a:rPr lang="en-IN" i="1"/>
              <a:t> </a:t>
            </a:r>
            <a:r>
              <a:rPr lang="en-IN"/>
              <a:t>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B8FF5-0198-E385-335B-58C7654B4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81399"/>
          </a:xfrm>
        </p:spPr>
        <p:txBody>
          <a:bodyPr>
            <a:normAutofit/>
          </a:bodyPr>
          <a:lstStyle/>
          <a:p>
            <a:r>
              <a:rPr lang="en-IN" sz="2400"/>
              <a:t>It is the </a:t>
            </a:r>
            <a:r>
              <a:rPr lang="en-IN" sz="2400">
                <a:solidFill>
                  <a:srgbClr val="7030A0"/>
                </a:solidFill>
              </a:rPr>
              <a:t>kernel</a:t>
            </a:r>
            <a:r>
              <a:rPr lang="en-IN" sz="2400"/>
              <a:t> lock validator</a:t>
            </a:r>
          </a:p>
          <a:p>
            <a:r>
              <a:rPr lang="en-IN" sz="2400"/>
              <a:t>There could be different </a:t>
            </a:r>
            <a:r>
              <a:rPr lang="en-IN" sz="2400">
                <a:solidFill>
                  <a:srgbClr val="00B050"/>
                </a:solidFill>
              </a:rPr>
              <a:t>issues</a:t>
            </a:r>
            <a:r>
              <a:rPr lang="en-IN" sz="2400"/>
              <a:t> with </a:t>
            </a:r>
            <a:r>
              <a:rPr lang="en-IN" sz="2400">
                <a:solidFill>
                  <a:srgbClr val="FF0000"/>
                </a:solidFill>
              </a:rPr>
              <a:t>locks</a:t>
            </a:r>
          </a:p>
          <a:p>
            <a:r>
              <a:rPr lang="en-IN" sz="2400"/>
              <a:t>We might have </a:t>
            </a:r>
            <a:r>
              <a:rPr lang="en-IN" sz="2400">
                <a:solidFill>
                  <a:srgbClr val="0070C0"/>
                </a:solidFill>
              </a:rPr>
              <a:t>circular</a:t>
            </a:r>
            <a:r>
              <a:rPr lang="en-IN" sz="2400"/>
              <a:t> waiting that leads to deadlocks</a:t>
            </a:r>
          </a:p>
          <a:p>
            <a:r>
              <a:rPr lang="en-IN" sz="2400"/>
              <a:t>The base function that is called whenever a lock is acquired is </a:t>
            </a:r>
            <a:r>
              <a:rPr lang="en-IN" sz="2400" i="1" err="1">
                <a:solidFill>
                  <a:srgbClr val="00B050"/>
                </a:solidFill>
              </a:rPr>
              <a:t>lock_acquire</a:t>
            </a:r>
            <a:r>
              <a:rPr lang="en-IN" sz="2400" i="1">
                <a:solidFill>
                  <a:srgbClr val="00B050"/>
                </a:solidFill>
              </a:rPr>
              <a:t> </a:t>
            </a:r>
            <a:r>
              <a:rPr lang="en-IN" sz="2400"/>
              <a:t>in </a:t>
            </a:r>
            <a:r>
              <a:rPr lang="en-IN" sz="2400" err="1">
                <a:solidFill>
                  <a:srgbClr val="C00000"/>
                </a:solidFill>
              </a:rPr>
              <a:t>lockdep.c</a:t>
            </a:r>
            <a:endParaRPr lang="en-IN" sz="2400">
              <a:solidFill>
                <a:srgbClr val="C00000"/>
              </a:solidFill>
            </a:endParaRPr>
          </a:p>
          <a:p>
            <a:r>
              <a:rPr lang="en-IN" sz="2400"/>
              <a:t>This makes a call to </a:t>
            </a:r>
            <a:r>
              <a:rPr lang="en-IN" sz="2400">
                <a:solidFill>
                  <a:srgbClr val="7030A0"/>
                </a:solidFill>
              </a:rPr>
              <a:t>__</a:t>
            </a:r>
            <a:r>
              <a:rPr lang="en-IN" sz="2400" err="1">
                <a:solidFill>
                  <a:srgbClr val="7030A0"/>
                </a:solidFill>
              </a:rPr>
              <a:t>lock_acquire</a:t>
            </a:r>
            <a:r>
              <a:rPr lang="en-IN" sz="2400"/>
              <a:t> that does the bulk of the processing</a:t>
            </a:r>
          </a:p>
          <a:p>
            <a:pPr lvl="1"/>
            <a:r>
              <a:rPr lang="en-IN" sz="2000"/>
              <a:t>It verifies that the </a:t>
            </a:r>
            <a:r>
              <a:rPr lang="en-IN" sz="2000">
                <a:solidFill>
                  <a:srgbClr val="0070C0"/>
                </a:solidFill>
              </a:rPr>
              <a:t>lock depth </a:t>
            </a:r>
            <a:r>
              <a:rPr lang="en-IN" sz="2000"/>
              <a:t>(number of locks that the current task has acquired) is below a </a:t>
            </a:r>
            <a:r>
              <a:rPr lang="en-IN" sz="2000">
                <a:solidFill>
                  <a:srgbClr val="FF0000"/>
                </a:solidFill>
              </a:rPr>
              <a:t>maximum</a:t>
            </a:r>
            <a:r>
              <a:rPr lang="en-IN" sz="2000"/>
              <a:t> number.</a:t>
            </a:r>
          </a:p>
          <a:p>
            <a:pPr lvl="1"/>
            <a:r>
              <a:rPr lang="en-IN" sz="2000"/>
              <a:t>Next, it needs to </a:t>
            </a:r>
            <a:r>
              <a:rPr lang="en-IN" sz="2000">
                <a:solidFill>
                  <a:schemeClr val="accent6">
                    <a:lumMod val="75000"/>
                  </a:schemeClr>
                </a:solidFill>
              </a:rPr>
              <a:t>validate</a:t>
            </a:r>
            <a:r>
              <a:rPr lang="en-IN" sz="2000"/>
              <a:t> the chain of locks that have been acquired including the lock that is about to be acquired. Makes a call to </a:t>
            </a:r>
            <a:r>
              <a:rPr lang="en-IN" sz="2000" i="1" err="1">
                <a:solidFill>
                  <a:srgbClr val="00B050"/>
                </a:solidFill>
              </a:rPr>
              <a:t>validate_chain</a:t>
            </a:r>
            <a:endParaRPr lang="en-IN" sz="2000">
              <a:solidFill>
                <a:srgbClr val="00B05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89131-CE92-65EF-545E-9247066C3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24C3BF-CAD0-C14E-881B-C1B1A87DC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2A4F0E-9848-ED70-037D-DEEB67B4BF3E}"/>
              </a:ext>
            </a:extLst>
          </p:cNvPr>
          <p:cNvSpPr/>
          <p:nvPr/>
        </p:nvSpPr>
        <p:spPr>
          <a:xfrm>
            <a:off x="8153400" y="365125"/>
            <a:ext cx="3614058" cy="6363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/kernel/locking/</a:t>
            </a:r>
            <a:r>
              <a:rPr lang="en-IN" sz="2400" err="1"/>
              <a:t>lockdep.c</a:t>
            </a:r>
            <a:endParaRPr lang="en-IN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E27D53-9BE3-5A85-3BCD-47C74E3BAD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011" y="369662"/>
            <a:ext cx="634389" cy="5266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658C86-61C0-CFF2-51F7-D21CAF474E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957" y="1089698"/>
            <a:ext cx="2134943" cy="202611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73D5D24-1A88-0A03-CC07-38DBBD476A7E}"/>
              </a:ext>
            </a:extLst>
          </p:cNvPr>
          <p:cNvSpPr/>
          <p:nvPr/>
        </p:nvSpPr>
        <p:spPr>
          <a:xfrm>
            <a:off x="2569945" y="5785569"/>
            <a:ext cx="1761423" cy="5293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Validate spin locks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C3D9123-714D-4474-8B4E-830A24BD47DC}"/>
              </a:ext>
            </a:extLst>
          </p:cNvPr>
          <p:cNvSpPr/>
          <p:nvPr/>
        </p:nvSpPr>
        <p:spPr>
          <a:xfrm>
            <a:off x="4965031" y="5785570"/>
            <a:ext cx="1761423" cy="5293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Validate mutexes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17E3AD7-2D00-CB20-E821-ADDD4EC787B3}"/>
              </a:ext>
            </a:extLst>
          </p:cNvPr>
          <p:cNvSpPr/>
          <p:nvPr/>
        </p:nvSpPr>
        <p:spPr>
          <a:xfrm>
            <a:off x="7519011" y="5785569"/>
            <a:ext cx="2103044" cy="5293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Validate reader writer locks</a:t>
            </a:r>
          </a:p>
        </p:txBody>
      </p:sp>
    </p:spTree>
    <p:extLst>
      <p:ext uri="{BB962C8B-B14F-4D97-AF65-F5344CB8AC3E}">
        <p14:creationId xmlns:p14="http://schemas.microsoft.com/office/powerpoint/2010/main" val="243533362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F376B-F947-3EAE-AE1B-BF321520C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err="1">
                <a:solidFill>
                  <a:srgbClr val="0070C0"/>
                </a:solidFill>
              </a:rPr>
              <a:t>validate_chain</a:t>
            </a:r>
            <a:endParaRPr lang="en-IN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5D787-7C65-68CB-F389-B2891E4DB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3342"/>
          </a:xfrm>
        </p:spPr>
        <p:txBody>
          <a:bodyPr>
            <a:normAutofit/>
          </a:bodyPr>
          <a:lstStyle/>
          <a:p>
            <a:r>
              <a:rPr lang="en-IN" sz="2400"/>
              <a:t>We define four </a:t>
            </a:r>
            <a:r>
              <a:rPr lang="en-IN" sz="2400">
                <a:solidFill>
                  <a:srgbClr val="FF0000"/>
                </a:solidFill>
              </a:rPr>
              <a:t>types</a:t>
            </a:r>
            <a:r>
              <a:rPr lang="en-IN" sz="2400"/>
              <a:t> of </a:t>
            </a:r>
            <a:r>
              <a:rPr lang="en-IN" sz="2400">
                <a:solidFill>
                  <a:srgbClr val="0070C0"/>
                </a:solidFill>
              </a:rPr>
              <a:t>states</a:t>
            </a:r>
            <a:r>
              <a:rPr lang="en-IN" sz="2400"/>
              <a:t>: </a:t>
            </a:r>
            <a:r>
              <a:rPr lang="en-IN" sz="2400" err="1"/>
              <a:t>softirq</a:t>
            </a:r>
            <a:r>
              <a:rPr lang="en-IN" sz="2400"/>
              <a:t>-safe, </a:t>
            </a:r>
            <a:r>
              <a:rPr lang="en-IN" sz="2400" err="1"/>
              <a:t>softirq</a:t>
            </a:r>
            <a:r>
              <a:rPr lang="en-IN" sz="2400"/>
              <a:t>-unsafe, </a:t>
            </a:r>
            <a:r>
              <a:rPr lang="en-IN" sz="2400" err="1"/>
              <a:t>hardirq</a:t>
            </a:r>
            <a:r>
              <a:rPr lang="en-IN" sz="2400"/>
              <a:t>-safe, </a:t>
            </a:r>
            <a:r>
              <a:rPr lang="en-IN" sz="2400" err="1"/>
              <a:t>hardirq</a:t>
            </a:r>
            <a:r>
              <a:rPr lang="en-IN" sz="2400"/>
              <a:t>-unsafe</a:t>
            </a:r>
          </a:p>
          <a:p>
            <a:r>
              <a:rPr lang="en-IN" sz="2400"/>
              <a:t>A </a:t>
            </a:r>
            <a:r>
              <a:rPr lang="en-IN" sz="2400" err="1">
                <a:solidFill>
                  <a:srgbClr val="00B050"/>
                </a:solidFill>
              </a:rPr>
              <a:t>softirq</a:t>
            </a:r>
            <a:r>
              <a:rPr lang="en-IN" sz="2400">
                <a:solidFill>
                  <a:srgbClr val="00B050"/>
                </a:solidFill>
              </a:rPr>
              <a:t>-safe</a:t>
            </a:r>
            <a:r>
              <a:rPr lang="en-IN" sz="2400"/>
              <a:t> lock instance means that the lock was acquired when </a:t>
            </a:r>
            <a:r>
              <a:rPr lang="en-IN" sz="2400" err="1"/>
              <a:t>softirqs</a:t>
            </a:r>
            <a:r>
              <a:rPr lang="en-IN" sz="2400"/>
              <a:t> were </a:t>
            </a:r>
            <a:r>
              <a:rPr lang="en-IN" sz="2400">
                <a:solidFill>
                  <a:srgbClr val="FF0000"/>
                </a:solidFill>
              </a:rPr>
              <a:t>disabled</a:t>
            </a:r>
            <a:r>
              <a:rPr lang="en-IN" sz="2400"/>
              <a:t>.</a:t>
            </a:r>
          </a:p>
          <a:p>
            <a:r>
              <a:rPr lang="en-IN" sz="2400"/>
              <a:t>On the other hand, a </a:t>
            </a:r>
            <a:r>
              <a:rPr lang="en-IN" sz="2400" err="1">
                <a:solidFill>
                  <a:srgbClr val="0070C0"/>
                </a:solidFill>
              </a:rPr>
              <a:t>softirq</a:t>
            </a:r>
            <a:r>
              <a:rPr lang="en-IN" sz="2400">
                <a:solidFill>
                  <a:srgbClr val="0070C0"/>
                </a:solidFill>
              </a:rPr>
              <a:t>-unsafe</a:t>
            </a:r>
            <a:r>
              <a:rPr lang="en-IN" sz="2400"/>
              <a:t> lock was acquired when </a:t>
            </a:r>
            <a:r>
              <a:rPr lang="en-IN" sz="2400" err="1"/>
              <a:t>softirqs</a:t>
            </a:r>
            <a:r>
              <a:rPr lang="en-IN" sz="2400"/>
              <a:t> were </a:t>
            </a:r>
            <a:r>
              <a:rPr lang="en-IN" sz="2400">
                <a:solidFill>
                  <a:srgbClr val="00B050"/>
                </a:solidFill>
              </a:rPr>
              <a:t>enabled</a:t>
            </a:r>
            <a:r>
              <a:rPr lang="en-IN" sz="2400"/>
              <a:t>.  [same definition for </a:t>
            </a:r>
            <a:r>
              <a:rPr lang="en-IN" sz="2400" err="1"/>
              <a:t>hardirqs</a:t>
            </a:r>
            <a:r>
              <a:rPr lang="en-IN" sz="2400"/>
              <a:t>]</a:t>
            </a:r>
          </a:p>
          <a:p>
            <a:r>
              <a:rPr lang="en-IN" sz="2400"/>
              <a:t>A </a:t>
            </a:r>
            <a:r>
              <a:rPr lang="en-IN" sz="2400" err="1">
                <a:solidFill>
                  <a:srgbClr val="0070C0"/>
                </a:solidFill>
              </a:rPr>
              <a:t>softirq</a:t>
            </a:r>
            <a:r>
              <a:rPr lang="en-IN" sz="2400">
                <a:solidFill>
                  <a:srgbClr val="0070C0"/>
                </a:solidFill>
              </a:rPr>
              <a:t>-unsafe</a:t>
            </a:r>
            <a:r>
              <a:rPr lang="en-IN" sz="2400"/>
              <a:t> is also </a:t>
            </a:r>
            <a:r>
              <a:rPr lang="en-IN" sz="2400" err="1">
                <a:solidFill>
                  <a:srgbClr val="C00000"/>
                </a:solidFill>
              </a:rPr>
              <a:t>hardirq</a:t>
            </a:r>
            <a:r>
              <a:rPr lang="en-IN" sz="2400">
                <a:solidFill>
                  <a:srgbClr val="C00000"/>
                </a:solidFill>
              </a:rPr>
              <a:t>-unsafe</a:t>
            </a:r>
          </a:p>
          <a:p>
            <a:r>
              <a:rPr lang="en-IN" sz="2400"/>
              <a:t>First, check for </a:t>
            </a:r>
            <a:r>
              <a:rPr lang="en-IN" sz="2400">
                <a:solidFill>
                  <a:srgbClr val="FF0000"/>
                </a:solidFill>
              </a:rPr>
              <a:t>deadlocks</a:t>
            </a:r>
            <a:r>
              <a:rPr lang="en-IN" sz="2400"/>
              <a:t>. Cannot have the A </a:t>
            </a:r>
            <a:r>
              <a:rPr lang="en-IN" sz="2400">
                <a:sym typeface="Wingdings" panose="05000000000000000000" pitchFamily="2" charset="2"/>
              </a:rPr>
              <a:t> B, and B  A problem (trivial deadlock). </a:t>
            </a:r>
            <a:r>
              <a:rPr lang="en-IN" sz="2400" i="1">
                <a:sym typeface="Wingdings" panose="05000000000000000000" pitchFamily="2" charset="2"/>
              </a:rPr>
              <a:t>A </a:t>
            </a:r>
            <a:r>
              <a:rPr lang="en-IN" sz="2400">
                <a:sym typeface="Wingdings" panose="05000000000000000000" pitchFamily="2" charset="2"/>
              </a:rPr>
              <a:t>and </a:t>
            </a:r>
            <a:r>
              <a:rPr lang="en-IN" sz="2400" i="1">
                <a:sym typeface="Wingdings" panose="05000000000000000000" pitchFamily="2" charset="2"/>
              </a:rPr>
              <a:t>B </a:t>
            </a:r>
            <a:r>
              <a:rPr lang="en-IN" sz="2400">
                <a:sym typeface="Wingdings" panose="05000000000000000000" pitchFamily="2" charset="2"/>
              </a:rPr>
              <a:t>are locks. It cannot have non-trivial cycles also.</a:t>
            </a:r>
            <a:endParaRPr lang="en-IN" sz="240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r>
              <a:rPr lang="en-IN" sz="2400"/>
              <a:t> No path can contain a </a:t>
            </a:r>
            <a:r>
              <a:rPr lang="en-IN" sz="2400" err="1">
                <a:solidFill>
                  <a:srgbClr val="0070C0"/>
                </a:solidFill>
              </a:rPr>
              <a:t>hardirq</a:t>
            </a:r>
            <a:r>
              <a:rPr lang="en-IN" sz="2400">
                <a:solidFill>
                  <a:srgbClr val="0070C0"/>
                </a:solidFill>
              </a:rPr>
              <a:t>-unsafe</a:t>
            </a:r>
            <a:r>
              <a:rPr lang="en-IN" sz="2400"/>
              <a:t> and a </a:t>
            </a:r>
            <a:r>
              <a:rPr lang="en-IN" sz="2400" err="1">
                <a:solidFill>
                  <a:srgbClr val="FF0000"/>
                </a:solidFill>
              </a:rPr>
              <a:t>hardirq</a:t>
            </a:r>
            <a:r>
              <a:rPr lang="en-IN" sz="2400">
                <a:solidFill>
                  <a:srgbClr val="FF0000"/>
                </a:solidFill>
              </a:rPr>
              <a:t>-safe</a:t>
            </a:r>
            <a:r>
              <a:rPr lang="en-IN" sz="2400"/>
              <a:t> lock. The latter may have interrupted the former. The thread holding the lock may never get a chance to execute and release it.</a:t>
            </a:r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FFC4DA-80FF-D2E0-5737-E667525E7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3B8D3-C037-406E-2447-565F1CF7D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77</a:t>
            </a:fld>
            <a:endParaRPr lang="en-US"/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0A9A1674-BB01-A67D-5B97-91F3B30BD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8313"/>
            <a:ext cx="1061069" cy="1061069"/>
          </a:xfrm>
          <a:prstGeom prst="rect">
            <a:avLst/>
          </a:prstGeom>
        </p:spPr>
      </p:pic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9107D05E-4749-12B8-DE2C-CC716224A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95280"/>
            <a:ext cx="1061069" cy="106106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6C79FA-455F-39D1-607E-7756221B6F33}"/>
              </a:ext>
            </a:extLst>
          </p:cNvPr>
          <p:cNvSpPr/>
          <p:nvPr/>
        </p:nvSpPr>
        <p:spPr>
          <a:xfrm>
            <a:off x="7026331" y="4090986"/>
            <a:ext cx="3638350" cy="51013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Lock inversion problem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5ECE38-43EF-CB66-C5A3-669D2352D62D}"/>
              </a:ext>
            </a:extLst>
          </p:cNvPr>
          <p:cNvSpPr txBox="1"/>
          <p:nvPr/>
        </p:nvSpPr>
        <p:spPr>
          <a:xfrm>
            <a:off x="4500856" y="1225459"/>
            <a:ext cx="769114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000">
                <a:solidFill>
                  <a:srgbClr val="0070C0"/>
                </a:solidFill>
              </a:rPr>
              <a:t>https://</a:t>
            </a:r>
            <a:r>
              <a:rPr lang="en-IN" sz="2000" err="1">
                <a:solidFill>
                  <a:srgbClr val="0070C0"/>
                </a:solidFill>
              </a:rPr>
              <a:t>www.kernel.org</a:t>
            </a:r>
            <a:r>
              <a:rPr lang="en-IN" sz="2000">
                <a:solidFill>
                  <a:srgbClr val="0070C0"/>
                </a:solidFill>
              </a:rPr>
              <a:t>/doc/Documentation/locking/</a:t>
            </a:r>
            <a:r>
              <a:rPr lang="en-IN" sz="2000" err="1">
                <a:solidFill>
                  <a:srgbClr val="0070C0"/>
                </a:solidFill>
              </a:rPr>
              <a:t>lockdep-design.rst</a:t>
            </a:r>
            <a:endParaRPr lang="en-IN" sz="2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AD129-DA77-0299-9BBC-26452EFE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Why </a:t>
            </a:r>
            <a:r>
              <a:rPr lang="en-IN" err="1">
                <a:solidFill>
                  <a:srgbClr val="00B050"/>
                </a:solidFill>
              </a:rPr>
              <a:t>validate_chain</a:t>
            </a:r>
            <a:r>
              <a:rPr lang="en-IN">
                <a:solidFill>
                  <a:srgbClr val="00B050"/>
                </a:solidFill>
              </a:rPr>
              <a:t> </a:t>
            </a:r>
            <a:r>
              <a:rPr lang="en-IN"/>
              <a:t>not </a:t>
            </a:r>
            <a:r>
              <a:rPr lang="en-IN" err="1">
                <a:solidFill>
                  <a:srgbClr val="0070C0"/>
                </a:solidFill>
              </a:rPr>
              <a:t>validate_graph</a:t>
            </a:r>
            <a:r>
              <a:rPr lang="en-IN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CDB0A-842B-264D-B43F-33EB812BC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25583"/>
          </a:xfrm>
        </p:spPr>
        <p:txBody>
          <a:bodyPr>
            <a:normAutofit fontScale="92500" lnSpcReduction="10000"/>
          </a:bodyPr>
          <a:lstStyle/>
          <a:p>
            <a:r>
              <a:rPr lang="en-IN"/>
              <a:t>Find the </a:t>
            </a:r>
            <a:r>
              <a:rPr lang="en-IN">
                <a:solidFill>
                  <a:srgbClr val="0070C0"/>
                </a:solidFill>
              </a:rPr>
              <a:t>cycle</a:t>
            </a:r>
            <a:r>
              <a:rPr lang="en-IN"/>
              <a:t> in a graph using </a:t>
            </a:r>
            <a:r>
              <a:rPr lang="en-IN">
                <a:solidFill>
                  <a:schemeClr val="accent6">
                    <a:lumMod val="75000"/>
                  </a:schemeClr>
                </a:solidFill>
              </a:rPr>
              <a:t>breadth</a:t>
            </a:r>
            <a:r>
              <a:rPr lang="en-IN"/>
              <a:t> first search (</a:t>
            </a:r>
            <a:r>
              <a:rPr lang="en-IN">
                <a:solidFill>
                  <a:srgbClr val="FF0000"/>
                </a:solidFill>
              </a:rPr>
              <a:t>algorithm</a:t>
            </a:r>
            <a:r>
              <a:rPr lang="en-IN"/>
              <a:t> used in </a:t>
            </a:r>
            <a:r>
              <a:rPr lang="en-IN" err="1"/>
              <a:t>lockdep.c</a:t>
            </a:r>
            <a:r>
              <a:rPr lang="en-IN"/>
              <a:t>) requires </a:t>
            </a:r>
            <a:r>
              <a:rPr lang="en-IN" i="1"/>
              <a:t>O(V+E) </a:t>
            </a:r>
            <a:r>
              <a:rPr lang="en-IN">
                <a:solidFill>
                  <a:srgbClr val="0070C0"/>
                </a:solidFill>
              </a:rPr>
              <a:t>steps</a:t>
            </a:r>
          </a:p>
          <a:p>
            <a:r>
              <a:rPr lang="en-IN"/>
              <a:t>This is very </a:t>
            </a:r>
            <a:r>
              <a:rPr lang="en-IN">
                <a:solidFill>
                  <a:srgbClr val="FF0000"/>
                </a:solidFill>
              </a:rPr>
              <a:t>slow</a:t>
            </a:r>
            <a:r>
              <a:rPr lang="en-IN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3B98D-28E0-C7C6-B6EF-0FF8DA0A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4F31A-AD3E-6F79-3168-A11CCCAE1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78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4A7C6C8-5341-1DE3-F7FD-601B0898D3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83" y="764547"/>
            <a:ext cx="526717" cy="5267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BEB25E-3EB4-BA69-5C2D-B22C1820E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382" y="2370836"/>
            <a:ext cx="843917" cy="8439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D6394F-1BAD-27DA-F37C-B6A2F0EE48F2}"/>
              </a:ext>
            </a:extLst>
          </p:cNvPr>
          <p:cNvSpPr/>
          <p:nvPr/>
        </p:nvSpPr>
        <p:spPr>
          <a:xfrm>
            <a:off x="975360" y="3589637"/>
            <a:ext cx="4572000" cy="5048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Consider a chain of locks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783E0B-B1BD-B1DD-016C-F2FE16156FF1}"/>
              </a:ext>
            </a:extLst>
          </p:cNvPr>
          <p:cNvSpPr/>
          <p:nvPr/>
        </p:nvSpPr>
        <p:spPr>
          <a:xfrm>
            <a:off x="6404010" y="3589637"/>
            <a:ext cx="5030802" cy="87648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A long sequence of </a:t>
            </a:r>
            <a:r>
              <a:rPr lang="en-IN" sz="2400">
                <a:solidFill>
                  <a:srgbClr val="C00000"/>
                </a:solidFill>
              </a:rPr>
              <a:t>lock operations</a:t>
            </a:r>
            <a:r>
              <a:rPr lang="en-IN" sz="2400"/>
              <a:t> possibly acquired by </a:t>
            </a:r>
            <a:r>
              <a:rPr lang="en-IN" sz="2400">
                <a:solidFill>
                  <a:srgbClr val="00B050"/>
                </a:solidFill>
              </a:rPr>
              <a:t>different</a:t>
            </a:r>
            <a:r>
              <a:rPr lang="en-IN" sz="2400"/>
              <a:t> </a:t>
            </a:r>
            <a:r>
              <a:rPr lang="en-IN" sz="2400">
                <a:solidFill>
                  <a:srgbClr val="FF0000"/>
                </a:solidFill>
              </a:rPr>
              <a:t>threads</a:t>
            </a:r>
            <a:r>
              <a:rPr lang="en-IN" sz="2400"/>
              <a:t>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6327DE-9095-ACF6-AAB5-F2776DD4FDD2}"/>
              </a:ext>
            </a:extLst>
          </p:cNvPr>
          <p:cNvSpPr/>
          <p:nvPr/>
        </p:nvSpPr>
        <p:spPr>
          <a:xfrm>
            <a:off x="1745384" y="4816223"/>
            <a:ext cx="606392" cy="577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05BA172-E8E4-E03A-4A1C-F5641F179E96}"/>
              </a:ext>
            </a:extLst>
          </p:cNvPr>
          <p:cNvSpPr/>
          <p:nvPr/>
        </p:nvSpPr>
        <p:spPr>
          <a:xfrm>
            <a:off x="2361400" y="4940795"/>
            <a:ext cx="211756" cy="3283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699B6A-BD24-0647-F62B-57F2F605F578}"/>
              </a:ext>
            </a:extLst>
          </p:cNvPr>
          <p:cNvSpPr/>
          <p:nvPr/>
        </p:nvSpPr>
        <p:spPr>
          <a:xfrm>
            <a:off x="2582780" y="4816223"/>
            <a:ext cx="606392" cy="577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BB6EDCE-AD57-4C34-D70C-FDE2A1D91DD3}"/>
              </a:ext>
            </a:extLst>
          </p:cNvPr>
          <p:cNvSpPr/>
          <p:nvPr/>
        </p:nvSpPr>
        <p:spPr>
          <a:xfrm>
            <a:off x="3198796" y="4940795"/>
            <a:ext cx="211756" cy="3283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5BAAB4-0F67-A444-51D1-FA18045CEE9D}"/>
              </a:ext>
            </a:extLst>
          </p:cNvPr>
          <p:cNvSpPr/>
          <p:nvPr/>
        </p:nvSpPr>
        <p:spPr>
          <a:xfrm>
            <a:off x="3410552" y="4816223"/>
            <a:ext cx="606392" cy="577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DBA9B5D-F821-1E9A-B05D-CB23C1CF339C}"/>
              </a:ext>
            </a:extLst>
          </p:cNvPr>
          <p:cNvSpPr/>
          <p:nvPr/>
        </p:nvSpPr>
        <p:spPr>
          <a:xfrm>
            <a:off x="4016941" y="4972314"/>
            <a:ext cx="211756" cy="3283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680F3F-ED70-396C-B223-EE10D9AEF1FF}"/>
              </a:ext>
            </a:extLst>
          </p:cNvPr>
          <p:cNvSpPr/>
          <p:nvPr/>
        </p:nvSpPr>
        <p:spPr>
          <a:xfrm>
            <a:off x="4238324" y="4816223"/>
            <a:ext cx="606392" cy="577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FBDF501E-E9FB-37A4-54F5-651CDF731ADB}"/>
              </a:ext>
            </a:extLst>
          </p:cNvPr>
          <p:cNvSpPr/>
          <p:nvPr/>
        </p:nvSpPr>
        <p:spPr>
          <a:xfrm rot="5400000">
            <a:off x="3078480" y="4157941"/>
            <a:ext cx="452387" cy="309933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64AF54-ECAF-88FD-FE47-213EE94A6691}"/>
              </a:ext>
            </a:extLst>
          </p:cNvPr>
          <p:cNvSpPr/>
          <p:nvPr/>
        </p:nvSpPr>
        <p:spPr>
          <a:xfrm>
            <a:off x="2182530" y="5980750"/>
            <a:ext cx="2456043" cy="4647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chain hash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A0AFDC-B015-D480-3ED2-F04FA3DE11D1}"/>
              </a:ext>
            </a:extLst>
          </p:cNvPr>
          <p:cNvSpPr/>
          <p:nvPr/>
        </p:nvSpPr>
        <p:spPr>
          <a:xfrm>
            <a:off x="6819496" y="4816223"/>
            <a:ext cx="1979596" cy="14770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086DC0-309F-07A7-DD44-F0EA716FA0DF}"/>
              </a:ext>
            </a:extLst>
          </p:cNvPr>
          <p:cNvSpPr/>
          <p:nvPr/>
        </p:nvSpPr>
        <p:spPr>
          <a:xfrm>
            <a:off x="6824312" y="5300685"/>
            <a:ext cx="1135781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hash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D854086-EEED-39D2-CE03-C03DE0FB77EB}"/>
              </a:ext>
            </a:extLst>
          </p:cNvPr>
          <p:cNvCxnSpPr>
            <a:stCxn id="18" idx="3"/>
            <a:endCxn id="20" idx="1"/>
          </p:cNvCxnSpPr>
          <p:nvPr/>
        </p:nvCxnSpPr>
        <p:spPr>
          <a:xfrm flipV="1">
            <a:off x="4638573" y="5483248"/>
            <a:ext cx="2185739" cy="72985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65CE4F65-4BC6-B0AB-F308-399F64560F21}"/>
              </a:ext>
            </a:extLst>
          </p:cNvPr>
          <p:cNvSpPr/>
          <p:nvPr/>
        </p:nvSpPr>
        <p:spPr>
          <a:xfrm>
            <a:off x="7960094" y="5300685"/>
            <a:ext cx="838998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status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AF29B20A-F928-779B-109B-8102C5006953}"/>
              </a:ext>
            </a:extLst>
          </p:cNvPr>
          <p:cNvSpPr/>
          <p:nvPr/>
        </p:nvSpPr>
        <p:spPr>
          <a:xfrm>
            <a:off x="9548261" y="4816223"/>
            <a:ext cx="2502568" cy="1396884"/>
          </a:xfrm>
          <a:prstGeom prst="wedgeRoundRectCallout">
            <a:avLst>
              <a:gd name="adj1" fmla="val -79326"/>
              <a:gd name="adj2" fmla="val -71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Acts as a cache for chains of locks. No need to find cycles again and again</a:t>
            </a:r>
          </a:p>
        </p:txBody>
      </p:sp>
    </p:spTree>
    <p:extLst>
      <p:ext uri="{BB962C8B-B14F-4D97-AF65-F5344CB8AC3E}">
        <p14:creationId xmlns:p14="http://schemas.microsoft.com/office/powerpoint/2010/main" val="41679523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ED7CFE-049B-EEAC-4D85-DA6AEBDAB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B8DC2-AD0C-79FD-ABF5-FDA4D8355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79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23F292-E249-2B8B-D0AA-1B13DFEAC588}"/>
              </a:ext>
            </a:extLst>
          </p:cNvPr>
          <p:cNvSpPr/>
          <p:nvPr/>
        </p:nvSpPr>
        <p:spPr>
          <a:xfrm>
            <a:off x="2839453" y="2136808"/>
            <a:ext cx="7122694" cy="2367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800"/>
              <a:t>The RCU Mechanism</a:t>
            </a:r>
          </a:p>
        </p:txBody>
      </p:sp>
    </p:spTree>
    <p:extLst>
      <p:ext uri="{BB962C8B-B14F-4D97-AF65-F5344CB8AC3E}">
        <p14:creationId xmlns:p14="http://schemas.microsoft.com/office/powerpoint/2010/main" val="2524563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EFD1C-5B18-2703-15F3-AD53B168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What is a lock anyway?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B598D-0D7D-E772-0BA4-BCF3A0F2B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81909"/>
          </a:xfrm>
        </p:spPr>
        <p:txBody>
          <a:bodyPr/>
          <a:lstStyle/>
          <a:p>
            <a:r>
              <a:rPr lang="en-IN"/>
              <a:t>Implementation of a </a:t>
            </a:r>
            <a:r>
              <a:rPr lang="en-IN">
                <a:solidFill>
                  <a:srgbClr val="C00000"/>
                </a:solidFill>
              </a:rPr>
              <a:t>lock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13B3FDC-6D0F-E6D9-FF08-B105270F7E2D}"/>
              </a:ext>
            </a:extLst>
          </p:cNvPr>
          <p:cNvSpPr/>
          <p:nvPr/>
        </p:nvSpPr>
        <p:spPr>
          <a:xfrm>
            <a:off x="5984240" y="1825625"/>
            <a:ext cx="5369560" cy="6737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You lock a memory address </a:t>
            </a:r>
            <a:r>
              <a:rPr lang="en-US" sz="2800" i="1"/>
              <a:t>A</a:t>
            </a:r>
            <a:endParaRPr lang="en-US" sz="280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57833D-EFE4-F57B-7CAF-048217B5E69F}"/>
              </a:ext>
            </a:extLst>
          </p:cNvPr>
          <p:cNvSpPr/>
          <p:nvPr/>
        </p:nvSpPr>
        <p:spPr>
          <a:xfrm>
            <a:off x="4205468" y="3079927"/>
            <a:ext cx="4058856" cy="9296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Test if the memory address contains a 0, else loop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159870-CF95-364F-B643-F6F4C1E3F74F}"/>
              </a:ext>
            </a:extLst>
          </p:cNvPr>
          <p:cNvSpPr/>
          <p:nvPr/>
        </p:nvSpPr>
        <p:spPr>
          <a:xfrm>
            <a:off x="4205468" y="4101393"/>
            <a:ext cx="3962400" cy="9296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Atomically </a:t>
            </a:r>
            <a:r>
              <a:rPr lang="en-US" sz="2400">
                <a:solidFill>
                  <a:srgbClr val="FF0000"/>
                </a:solidFill>
              </a:rPr>
              <a:t>set</a:t>
            </a:r>
            <a:r>
              <a:rPr lang="en-US" sz="2400"/>
              <a:t> the value to 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3193CE-D2B3-9CEB-CCE1-28B0C7959934}"/>
              </a:ext>
            </a:extLst>
          </p:cNvPr>
          <p:cNvCxnSpPr/>
          <p:nvPr/>
        </p:nvCxnSpPr>
        <p:spPr>
          <a:xfrm flipH="1">
            <a:off x="3333509" y="3951694"/>
            <a:ext cx="78707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0C775F-B00C-AF7F-AE35-687B794DFFFA}"/>
              </a:ext>
            </a:extLst>
          </p:cNvPr>
          <p:cNvCxnSpPr>
            <a:cxnSpLocks/>
          </p:cNvCxnSpPr>
          <p:nvPr/>
        </p:nvCxnSpPr>
        <p:spPr>
          <a:xfrm>
            <a:off x="3333509" y="3514750"/>
            <a:ext cx="0" cy="4369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840CD2-9FDA-9F27-472F-1F442CE7E65A}"/>
              </a:ext>
            </a:extLst>
          </p:cNvPr>
          <p:cNvCxnSpPr/>
          <p:nvPr/>
        </p:nvCxnSpPr>
        <p:spPr>
          <a:xfrm>
            <a:off x="3333509" y="3514750"/>
            <a:ext cx="78707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8C2CABC-D910-0CFA-70B0-BA9178C01CD4}"/>
              </a:ext>
            </a:extLst>
          </p:cNvPr>
          <p:cNvSpPr/>
          <p:nvPr/>
        </p:nvSpPr>
        <p:spPr>
          <a:xfrm>
            <a:off x="4205468" y="5122859"/>
            <a:ext cx="3962400" cy="9296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If successful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27A599FD-6EF5-82E7-DA6E-E4303F875E27}"/>
              </a:ext>
            </a:extLst>
          </p:cNvPr>
          <p:cNvSpPr/>
          <p:nvPr/>
        </p:nvSpPr>
        <p:spPr>
          <a:xfrm>
            <a:off x="8472667" y="5430456"/>
            <a:ext cx="1365813" cy="4977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B000A09-60A0-45D7-D697-1466F2B7DA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666" y="5031033"/>
            <a:ext cx="1207627" cy="120762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7621957-ABBB-6921-EE30-D531F87A9C32}"/>
              </a:ext>
            </a:extLst>
          </p:cNvPr>
          <p:cNvCxnSpPr>
            <a:cxnSpLocks/>
          </p:cNvCxnSpPr>
          <p:nvPr/>
        </p:nvCxnSpPr>
        <p:spPr>
          <a:xfrm flipH="1">
            <a:off x="3090440" y="4705109"/>
            <a:ext cx="111502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5F8E1E8-C12E-A90C-B928-264B9AF8B003}"/>
              </a:ext>
            </a:extLst>
          </p:cNvPr>
          <p:cNvCxnSpPr>
            <a:cxnSpLocks/>
          </p:cNvCxnSpPr>
          <p:nvPr/>
        </p:nvCxnSpPr>
        <p:spPr>
          <a:xfrm>
            <a:off x="3090440" y="3183038"/>
            <a:ext cx="0" cy="152023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DCC989-595C-0050-FB95-34601F6E7836}"/>
              </a:ext>
            </a:extLst>
          </p:cNvPr>
          <p:cNvCxnSpPr>
            <a:cxnSpLocks/>
          </p:cNvCxnSpPr>
          <p:nvPr/>
        </p:nvCxnSpPr>
        <p:spPr>
          <a:xfrm>
            <a:off x="3102015" y="3201269"/>
            <a:ext cx="111502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C6CB2CC3-5E4A-4F15-36B5-0CA938E9EF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63" y="3733222"/>
            <a:ext cx="623004" cy="623004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F59B7A4E-C6BC-7B4B-6922-AD0F244F8D34}"/>
              </a:ext>
            </a:extLst>
          </p:cNvPr>
          <p:cNvSpPr/>
          <p:nvPr/>
        </p:nvSpPr>
        <p:spPr>
          <a:xfrm>
            <a:off x="134224" y="5092090"/>
            <a:ext cx="3338181" cy="1433325"/>
          </a:xfrm>
          <a:prstGeom prst="wedgeRoundRectCallout">
            <a:avLst>
              <a:gd name="adj1" fmla="val 24431"/>
              <a:gd name="adj2" fmla="val -9993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Some other thread was successful in setting the location to 1</a:t>
            </a:r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B49D7A7D-BB78-D113-75A6-DDF03C31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0F8F496F-E62D-40B1-44C9-42E06E599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903ED1-1612-1237-0A0B-ECD85E678BF7}"/>
              </a:ext>
            </a:extLst>
          </p:cNvPr>
          <p:cNvGrpSpPr/>
          <p:nvPr/>
        </p:nvGrpSpPr>
        <p:grpSpPr>
          <a:xfrm>
            <a:off x="2515320" y="6240560"/>
            <a:ext cx="23760" cy="4320"/>
            <a:chOff x="2515320" y="6240560"/>
            <a:chExt cx="23760" cy="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AC11985-D708-EE92-051F-0C9E018069B5}"/>
                    </a:ext>
                  </a:extLst>
                </p14:cNvPr>
                <p14:cNvContentPartPr/>
                <p14:nvPr/>
              </p14:nvContentPartPr>
              <p14:xfrm>
                <a:off x="2515320" y="6240560"/>
                <a:ext cx="7560" cy="1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AC11985-D708-EE92-051F-0C9E018069B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06320" y="6231560"/>
                  <a:ext cx="252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1F50CC0-6C72-53E8-70AC-437D869FC14B}"/>
                    </a:ext>
                  </a:extLst>
                </p14:cNvPr>
                <p14:cNvContentPartPr/>
                <p14:nvPr/>
              </p14:nvContentPartPr>
              <p14:xfrm>
                <a:off x="2517120" y="6241280"/>
                <a:ext cx="21960" cy="3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1F50CC0-6C72-53E8-70AC-437D869FC14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08265" y="6232280"/>
                  <a:ext cx="39315" cy="212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24C68C1D-C1B5-A787-6781-31EB99802D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62568" y="4822570"/>
            <a:ext cx="68580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4057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E7095D-857B-9BBB-89CF-FB7995630C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374310"/>
            <a:ext cx="1158662" cy="1158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C4F760-B9B5-CEDA-6EEA-2C7BDF1FA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The RCU Mechanism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00D4B-15D5-9D88-9301-830E93D41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3641"/>
            <a:ext cx="10515600" cy="16033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IN">
                <a:solidFill>
                  <a:srgbClr val="7030A0"/>
                </a:solidFill>
              </a:rPr>
              <a:t>Allocating</a:t>
            </a:r>
            <a:r>
              <a:rPr lang="en-IN"/>
              <a:t> and </a:t>
            </a:r>
            <a:r>
              <a:rPr lang="en-IN">
                <a:solidFill>
                  <a:srgbClr val="00B050"/>
                </a:solidFill>
              </a:rPr>
              <a:t>freeing</a:t>
            </a:r>
            <a:r>
              <a:rPr lang="en-IN"/>
              <a:t> data structures in the kernel is a tricky issue</a:t>
            </a:r>
          </a:p>
          <a:p>
            <a:r>
              <a:rPr lang="en-IN"/>
              <a:t>Especially, when </a:t>
            </a:r>
            <a:r>
              <a:rPr lang="en-IN">
                <a:solidFill>
                  <a:srgbClr val="FF0000"/>
                </a:solidFill>
              </a:rPr>
              <a:t>multiple</a:t>
            </a:r>
            <a:r>
              <a:rPr lang="en-IN"/>
              <a:t> threads are involved.</a:t>
            </a:r>
          </a:p>
          <a:p>
            <a:r>
              <a:rPr lang="en-IN"/>
              <a:t>This is where the </a:t>
            </a: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read-copy-update (RCU) </a:t>
            </a:r>
            <a:r>
              <a:rPr lang="en-IN"/>
              <a:t>mechanism is handy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15A6BF-BBA9-D611-F3B5-550BD3A65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970B66-833F-F3D6-94BE-AC79B2E88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80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0ED3DD5-84B9-F2BB-0082-E3BB572BA7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3299854"/>
              </p:ext>
            </p:extLst>
          </p:nvPr>
        </p:nvGraphicFramePr>
        <p:xfrm>
          <a:off x="1437640" y="3666024"/>
          <a:ext cx="9123680" cy="2690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B78ECC9E-BA82-01D8-F610-7C27E568060F}"/>
              </a:ext>
            </a:extLst>
          </p:cNvPr>
          <p:cNvSpPr/>
          <p:nvPr/>
        </p:nvSpPr>
        <p:spPr>
          <a:xfrm>
            <a:off x="7516368" y="649224"/>
            <a:ext cx="4087368" cy="7250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rgbClr val="00B050"/>
                </a:solidFill>
                <a:latin typeface="Comic Sans MS" panose="030F0702030302020204" pitchFamily="66" charset="0"/>
              </a:rPr>
              <a:t>A smart reader-writer lock</a:t>
            </a:r>
          </a:p>
        </p:txBody>
      </p:sp>
    </p:spTree>
    <p:extLst>
      <p:ext uri="{BB962C8B-B14F-4D97-AF65-F5344CB8AC3E}">
        <p14:creationId xmlns:p14="http://schemas.microsoft.com/office/powerpoint/2010/main" val="337316388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A87C0-8C3E-3996-4130-8AAF372DB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a Linked List</a:t>
            </a:r>
          </a:p>
        </p:txBody>
      </p:sp>
      <p:pic>
        <p:nvPicPr>
          <p:cNvPr id="20" name="Content Placeholder 19" descr="Logo, icon&#10;&#10;Description automatically generated">
            <a:extLst>
              <a:ext uri="{FF2B5EF4-FFF2-40B4-BE49-F238E27FC236}">
                <a16:creationId xmlns:a16="http://schemas.microsoft.com/office/drawing/2014/main" id="{9BBB95F4-E324-5628-EFD2-EC014B395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94" y="1939249"/>
            <a:ext cx="461665" cy="46166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F461CA-0D84-DC72-D772-19DF01229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952A8-7F37-50DD-97A1-C5F9271F8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76ABBC-2134-C88E-4370-19D2939BC1CB}"/>
              </a:ext>
            </a:extLst>
          </p:cNvPr>
          <p:cNvSpPr/>
          <p:nvPr/>
        </p:nvSpPr>
        <p:spPr>
          <a:xfrm>
            <a:off x="1554480" y="1819656"/>
            <a:ext cx="1133856" cy="70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8733A6-16E3-2FC7-EE31-2D908EDEB1C0}"/>
              </a:ext>
            </a:extLst>
          </p:cNvPr>
          <p:cNvSpPr/>
          <p:nvPr/>
        </p:nvSpPr>
        <p:spPr>
          <a:xfrm>
            <a:off x="3096768" y="1819656"/>
            <a:ext cx="1133856" cy="70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5570DE-76F4-C313-BF2A-2DE98FA07B05}"/>
              </a:ext>
            </a:extLst>
          </p:cNvPr>
          <p:cNvSpPr/>
          <p:nvPr/>
        </p:nvSpPr>
        <p:spPr>
          <a:xfrm>
            <a:off x="4626864" y="1801274"/>
            <a:ext cx="1133856" cy="70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FDF99F-7A07-F3ED-C894-F8F47E7EADA6}"/>
              </a:ext>
            </a:extLst>
          </p:cNvPr>
          <p:cNvSpPr/>
          <p:nvPr/>
        </p:nvSpPr>
        <p:spPr>
          <a:xfrm>
            <a:off x="6169152" y="1818038"/>
            <a:ext cx="1133856" cy="704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BB0752-8988-5DCC-448B-AF7AFA34EF2A}"/>
              </a:ext>
            </a:extLst>
          </p:cNvPr>
          <p:cNvSpPr/>
          <p:nvPr/>
        </p:nvSpPr>
        <p:spPr>
          <a:xfrm>
            <a:off x="7699248" y="1820992"/>
            <a:ext cx="1133856" cy="70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CA2BC06-6C8C-68C2-AB02-49DB6D632ED3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2688336" y="2171700"/>
            <a:ext cx="4084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A3F1E7-4636-C0F5-DBE3-36379A8BF895}"/>
              </a:ext>
            </a:extLst>
          </p:cNvPr>
          <p:cNvCxnSpPr>
            <a:cxnSpLocks/>
          </p:cNvCxnSpPr>
          <p:nvPr/>
        </p:nvCxnSpPr>
        <p:spPr>
          <a:xfrm>
            <a:off x="4230624" y="2153318"/>
            <a:ext cx="3962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C78AF2-4E6E-63E9-F511-BAD56E90C4DF}"/>
              </a:ext>
            </a:extLst>
          </p:cNvPr>
          <p:cNvCxnSpPr>
            <a:cxnSpLocks/>
          </p:cNvCxnSpPr>
          <p:nvPr/>
        </p:nvCxnSpPr>
        <p:spPr>
          <a:xfrm>
            <a:off x="5760720" y="2170082"/>
            <a:ext cx="3962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14622F-B31F-F63E-E31F-C51B8CA5BF57}"/>
              </a:ext>
            </a:extLst>
          </p:cNvPr>
          <p:cNvCxnSpPr>
            <a:cxnSpLocks/>
          </p:cNvCxnSpPr>
          <p:nvPr/>
        </p:nvCxnSpPr>
        <p:spPr>
          <a:xfrm>
            <a:off x="7303008" y="2170082"/>
            <a:ext cx="3962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0A5219D1-1CB9-D630-0E24-C039EB1BEEC7}"/>
              </a:ext>
            </a:extLst>
          </p:cNvPr>
          <p:cNvSpPr/>
          <p:nvPr/>
        </p:nvSpPr>
        <p:spPr>
          <a:xfrm rot="19710267">
            <a:off x="6172199" y="2468470"/>
            <a:ext cx="606552" cy="310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AF1ABD-0E95-2DFD-FABB-F666E98E980B}"/>
              </a:ext>
            </a:extLst>
          </p:cNvPr>
          <p:cNvSpPr txBox="1"/>
          <p:nvPr/>
        </p:nvSpPr>
        <p:spPr>
          <a:xfrm>
            <a:off x="5375191" y="2833306"/>
            <a:ext cx="255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>
                <a:solidFill>
                  <a:srgbClr val="00B050"/>
                </a:solidFill>
                <a:latin typeface="Comic Sans MS" panose="030F0702030302020204" pitchFamily="66" charset="0"/>
              </a:rPr>
              <a:t>Delete this node</a:t>
            </a:r>
          </a:p>
        </p:txBody>
      </p:sp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6820F35E-DD42-6F85-5740-665D100818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94" y="3792687"/>
            <a:ext cx="461664" cy="46166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1C5D423-AEE1-1D2E-8E9F-6E2F8642A222}"/>
              </a:ext>
            </a:extLst>
          </p:cNvPr>
          <p:cNvSpPr/>
          <p:nvPr/>
        </p:nvSpPr>
        <p:spPr>
          <a:xfrm>
            <a:off x="1554480" y="3736241"/>
            <a:ext cx="1133856" cy="70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FA5194-4F46-83AA-F8C6-96EB71BE8C41}"/>
              </a:ext>
            </a:extLst>
          </p:cNvPr>
          <p:cNvSpPr/>
          <p:nvPr/>
        </p:nvSpPr>
        <p:spPr>
          <a:xfrm>
            <a:off x="3096768" y="3736241"/>
            <a:ext cx="1133856" cy="70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BC9E8F1-0020-F522-B90B-04327AAEDA6E}"/>
              </a:ext>
            </a:extLst>
          </p:cNvPr>
          <p:cNvSpPr/>
          <p:nvPr/>
        </p:nvSpPr>
        <p:spPr>
          <a:xfrm>
            <a:off x="4626864" y="3717859"/>
            <a:ext cx="1133856" cy="70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2E2C6C-4E6F-7E36-97ED-C4CF719DE8D4}"/>
              </a:ext>
            </a:extLst>
          </p:cNvPr>
          <p:cNvSpPr/>
          <p:nvPr/>
        </p:nvSpPr>
        <p:spPr>
          <a:xfrm>
            <a:off x="6169152" y="3734623"/>
            <a:ext cx="1133856" cy="704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13284A-1245-2621-6341-1907F8C817F3}"/>
              </a:ext>
            </a:extLst>
          </p:cNvPr>
          <p:cNvSpPr/>
          <p:nvPr/>
        </p:nvSpPr>
        <p:spPr>
          <a:xfrm>
            <a:off x="7699248" y="3737577"/>
            <a:ext cx="1133856" cy="70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AD03472-DB9E-4ED0-DD20-84CE77ADE8F5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>
            <a:off x="2688336" y="4088285"/>
            <a:ext cx="4084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14BD050-0716-C5BD-578B-814A8E208DCF}"/>
              </a:ext>
            </a:extLst>
          </p:cNvPr>
          <p:cNvCxnSpPr>
            <a:cxnSpLocks/>
          </p:cNvCxnSpPr>
          <p:nvPr/>
        </p:nvCxnSpPr>
        <p:spPr>
          <a:xfrm>
            <a:off x="4230624" y="4069903"/>
            <a:ext cx="3962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EB299AF-D1E8-033A-0845-56100683B462}"/>
              </a:ext>
            </a:extLst>
          </p:cNvPr>
          <p:cNvCxnSpPr>
            <a:cxnSpLocks/>
          </p:cNvCxnSpPr>
          <p:nvPr/>
        </p:nvCxnSpPr>
        <p:spPr>
          <a:xfrm>
            <a:off x="7437790" y="4068688"/>
            <a:ext cx="261458" cy="89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A1E9418D-3A6C-76AA-6CD2-BCC5B72E2EA0}"/>
              </a:ext>
            </a:extLst>
          </p:cNvPr>
          <p:cNvSpPr/>
          <p:nvPr/>
        </p:nvSpPr>
        <p:spPr>
          <a:xfrm rot="19710267">
            <a:off x="6172199" y="4385055"/>
            <a:ext cx="606552" cy="310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700770-B5EF-2E7E-5FD7-6342B4EBB998}"/>
              </a:ext>
            </a:extLst>
          </p:cNvPr>
          <p:cNvSpPr txBox="1"/>
          <p:nvPr/>
        </p:nvSpPr>
        <p:spPr>
          <a:xfrm>
            <a:off x="5375191" y="4749891"/>
            <a:ext cx="4246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>
                <a:solidFill>
                  <a:srgbClr val="00B050"/>
                </a:solidFill>
                <a:latin typeface="Comic Sans MS" panose="030F0702030302020204" pitchFamily="66" charset="0"/>
              </a:rPr>
              <a:t>Readers may be reading this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530C9D5-16AF-6F41-A02F-40F19E795829}"/>
              </a:ext>
            </a:extLst>
          </p:cNvPr>
          <p:cNvCxnSpPr>
            <a:stCxn id="25" idx="3"/>
          </p:cNvCxnSpPr>
          <p:nvPr/>
        </p:nvCxnSpPr>
        <p:spPr>
          <a:xfrm>
            <a:off x="5760720" y="4069903"/>
            <a:ext cx="155448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24311F9-F197-E646-A788-0A4FE0DFB43F}"/>
              </a:ext>
            </a:extLst>
          </p:cNvPr>
          <p:cNvCxnSpPr>
            <a:cxnSpLocks/>
          </p:cNvCxnSpPr>
          <p:nvPr/>
        </p:nvCxnSpPr>
        <p:spPr>
          <a:xfrm flipV="1">
            <a:off x="5916168" y="3421306"/>
            <a:ext cx="0" cy="648597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7638787-43A4-8E74-1AFD-5873B4F1FEDC}"/>
              </a:ext>
            </a:extLst>
          </p:cNvPr>
          <p:cNvCxnSpPr>
            <a:cxnSpLocks/>
          </p:cNvCxnSpPr>
          <p:nvPr/>
        </p:nvCxnSpPr>
        <p:spPr>
          <a:xfrm flipH="1">
            <a:off x="5916168" y="3429000"/>
            <a:ext cx="1508760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CEBC602-187A-BFC3-03E3-9551E2678D1B}"/>
              </a:ext>
            </a:extLst>
          </p:cNvPr>
          <p:cNvCxnSpPr>
            <a:cxnSpLocks/>
          </p:cNvCxnSpPr>
          <p:nvPr/>
        </p:nvCxnSpPr>
        <p:spPr>
          <a:xfrm flipV="1">
            <a:off x="7424928" y="3429000"/>
            <a:ext cx="0" cy="648597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38B428E7-2786-02ED-5726-220B9E83EC53}"/>
              </a:ext>
            </a:extLst>
          </p:cNvPr>
          <p:cNvSpPr/>
          <p:nvPr/>
        </p:nvSpPr>
        <p:spPr>
          <a:xfrm>
            <a:off x="9756648" y="3855674"/>
            <a:ext cx="2167128" cy="1164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/>
              <a:t>Synchronize and reclaim the space</a:t>
            </a:r>
          </a:p>
        </p:txBody>
      </p:sp>
      <p:pic>
        <p:nvPicPr>
          <p:cNvPr id="50" name="Picture 49" descr="Logo, icon&#10;&#10;Description automatically generated">
            <a:extLst>
              <a:ext uri="{FF2B5EF4-FFF2-40B4-BE49-F238E27FC236}">
                <a16:creationId xmlns:a16="http://schemas.microsoft.com/office/drawing/2014/main" id="{CAEBDF30-5829-D542-89CB-EC1C96B0B4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94" y="5551794"/>
            <a:ext cx="461664" cy="461664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A84CA724-2E8F-56F0-2F40-9371AAF64A06}"/>
              </a:ext>
            </a:extLst>
          </p:cNvPr>
          <p:cNvSpPr/>
          <p:nvPr/>
        </p:nvSpPr>
        <p:spPr>
          <a:xfrm>
            <a:off x="1571287" y="5424579"/>
            <a:ext cx="1133856" cy="70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AE51EF8-A2DB-2F8E-E0A5-662377331B64}"/>
              </a:ext>
            </a:extLst>
          </p:cNvPr>
          <p:cNvSpPr/>
          <p:nvPr/>
        </p:nvSpPr>
        <p:spPr>
          <a:xfrm>
            <a:off x="3113575" y="5424579"/>
            <a:ext cx="1133856" cy="70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6B42CF5-5F92-A2E0-4280-9FD68AE4A2EE}"/>
              </a:ext>
            </a:extLst>
          </p:cNvPr>
          <p:cNvSpPr/>
          <p:nvPr/>
        </p:nvSpPr>
        <p:spPr>
          <a:xfrm>
            <a:off x="4643671" y="5406197"/>
            <a:ext cx="1133856" cy="70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373E32B-C2B5-A66D-865C-7C75B50184B3}"/>
              </a:ext>
            </a:extLst>
          </p:cNvPr>
          <p:cNvSpPr/>
          <p:nvPr/>
        </p:nvSpPr>
        <p:spPr>
          <a:xfrm>
            <a:off x="7699248" y="5406197"/>
            <a:ext cx="1133856" cy="70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6BA9BBE-B797-9D75-CD69-933486441501}"/>
              </a:ext>
            </a:extLst>
          </p:cNvPr>
          <p:cNvCxnSpPr>
            <a:cxnSpLocks/>
            <a:stCxn id="51" idx="3"/>
            <a:endCxn id="52" idx="1"/>
          </p:cNvCxnSpPr>
          <p:nvPr/>
        </p:nvCxnSpPr>
        <p:spPr>
          <a:xfrm>
            <a:off x="2705143" y="5776623"/>
            <a:ext cx="4084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A62CA01-5A57-CBCA-17A5-1C7372D59A55}"/>
              </a:ext>
            </a:extLst>
          </p:cNvPr>
          <p:cNvCxnSpPr>
            <a:cxnSpLocks/>
          </p:cNvCxnSpPr>
          <p:nvPr/>
        </p:nvCxnSpPr>
        <p:spPr>
          <a:xfrm>
            <a:off x="4247431" y="5758241"/>
            <a:ext cx="3962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6649AC0-8112-DA9E-8507-A6788C221853}"/>
              </a:ext>
            </a:extLst>
          </p:cNvPr>
          <p:cNvCxnSpPr>
            <a:cxnSpLocks/>
            <a:stCxn id="53" idx="3"/>
            <a:endCxn id="55" idx="1"/>
          </p:cNvCxnSpPr>
          <p:nvPr/>
        </p:nvCxnSpPr>
        <p:spPr>
          <a:xfrm>
            <a:off x="5777527" y="5758241"/>
            <a:ext cx="192172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80EA95C2-EDA1-F12E-9DCA-AC54E9558437}"/>
              </a:ext>
            </a:extLst>
          </p:cNvPr>
          <p:cNvSpPr/>
          <p:nvPr/>
        </p:nvSpPr>
        <p:spPr>
          <a:xfrm>
            <a:off x="9292682" y="5551794"/>
            <a:ext cx="2439070" cy="55849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Final state</a:t>
            </a:r>
          </a:p>
        </p:txBody>
      </p:sp>
    </p:spTree>
    <p:extLst>
      <p:ext uri="{BB962C8B-B14F-4D97-AF65-F5344CB8AC3E}">
        <p14:creationId xmlns:p14="http://schemas.microsoft.com/office/powerpoint/2010/main" val="252064425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2AF63-54E4-DC09-D675-4174B955D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76" y="45447"/>
            <a:ext cx="10515600" cy="1325563"/>
          </a:xfrm>
        </p:spPr>
        <p:txBody>
          <a:bodyPr/>
          <a:lstStyle/>
          <a:p>
            <a:r>
              <a:rPr lang="en-IN"/>
              <a:t>The Key Idea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DD30D-E11B-7C5A-8349-ECE85C51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F8DD3-BB57-A2EB-76BD-DDCFE538A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82</a:t>
            </a:fld>
            <a:endParaRPr lang="en-US"/>
          </a:p>
        </p:txBody>
      </p:sp>
      <p:pic>
        <p:nvPicPr>
          <p:cNvPr id="6" name="Content Placeholder 5" descr="Icon&#10;&#10;Description automatically generated">
            <a:extLst>
              <a:ext uri="{FF2B5EF4-FFF2-40B4-BE49-F238E27FC236}">
                <a16:creationId xmlns:a16="http://schemas.microsoft.com/office/drawing/2014/main" id="{28568AD3-7738-8E25-EEBC-AB34D2845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02" y="1290492"/>
            <a:ext cx="512760" cy="5127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37CE3B-ADF6-9B1D-F324-D81A54EA6A67}"/>
              </a:ext>
            </a:extLst>
          </p:cNvPr>
          <p:cNvSpPr txBox="1"/>
          <p:nvPr/>
        </p:nvSpPr>
        <p:spPr>
          <a:xfrm>
            <a:off x="1965579" y="1341587"/>
            <a:ext cx="8451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/>
              <a:t>Decouple the </a:t>
            </a:r>
            <a:r>
              <a:rPr lang="en-IN" sz="2400">
                <a:solidFill>
                  <a:srgbClr val="0070C0"/>
                </a:solidFill>
              </a:rPr>
              <a:t>write</a:t>
            </a:r>
            <a:r>
              <a:rPr lang="en-IN" sz="2400"/>
              <a:t>(</a:t>
            </a:r>
            <a:r>
              <a:rPr lang="en-IN" sz="2400">
                <a:solidFill>
                  <a:srgbClr val="7030A0"/>
                </a:solidFill>
              </a:rPr>
              <a:t>update</a:t>
            </a:r>
            <a:r>
              <a:rPr lang="en-IN" sz="2400"/>
              <a:t>), </a:t>
            </a:r>
            <a:r>
              <a:rPr lang="en-IN" sz="2400">
                <a:solidFill>
                  <a:srgbClr val="FF0000"/>
                </a:solidFill>
              </a:rPr>
              <a:t>read</a:t>
            </a:r>
            <a:r>
              <a:rPr lang="en-IN" sz="2400"/>
              <a:t>, and memory </a:t>
            </a:r>
            <a:r>
              <a:rPr lang="en-IN" sz="2400">
                <a:solidFill>
                  <a:srgbClr val="00B050"/>
                </a:solidFill>
              </a:rPr>
              <a:t>reclamation</a:t>
            </a:r>
            <a:r>
              <a:rPr lang="en-IN" sz="2400"/>
              <a:t> steps.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9EC237-DA95-EDA9-F752-40E85B459A13}"/>
              </a:ext>
            </a:extLst>
          </p:cNvPr>
          <p:cNvSpPr/>
          <p:nvPr/>
        </p:nvSpPr>
        <p:spPr>
          <a:xfrm>
            <a:off x="7932019" y="839870"/>
            <a:ext cx="3614058" cy="6363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/include/</a:t>
            </a:r>
            <a:r>
              <a:rPr lang="en-IN" sz="2400" err="1"/>
              <a:t>linux</a:t>
            </a:r>
            <a:r>
              <a:rPr lang="en-IN" sz="2400"/>
              <a:t>/</a:t>
            </a:r>
            <a:r>
              <a:rPr lang="en-IN" sz="2400" err="1"/>
              <a:t>rcupdate.h</a:t>
            </a:r>
            <a:endParaRPr lang="en-IN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3222D9-473D-95FA-0172-39A15D4F43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630" y="844407"/>
            <a:ext cx="634389" cy="526603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FA6783A-22B2-79BC-7B60-8B6441EA87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007548"/>
              </p:ext>
            </p:extLst>
          </p:nvPr>
        </p:nvGraphicFramePr>
        <p:xfrm>
          <a:off x="1589023" y="1875641"/>
          <a:ext cx="9013953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4651">
                  <a:extLst>
                    <a:ext uri="{9D8B030D-6E8A-4147-A177-3AD203B41FA5}">
                      <a16:colId xmlns:a16="http://schemas.microsoft.com/office/drawing/2014/main" val="1309743300"/>
                    </a:ext>
                  </a:extLst>
                </a:gridCol>
                <a:gridCol w="3004651">
                  <a:extLst>
                    <a:ext uri="{9D8B030D-6E8A-4147-A177-3AD203B41FA5}">
                      <a16:colId xmlns:a16="http://schemas.microsoft.com/office/drawing/2014/main" val="3063221773"/>
                    </a:ext>
                  </a:extLst>
                </a:gridCol>
                <a:gridCol w="3004651">
                  <a:extLst>
                    <a:ext uri="{9D8B030D-6E8A-4147-A177-3AD203B41FA5}">
                      <a16:colId xmlns:a16="http://schemas.microsoft.com/office/drawing/2014/main" val="3558163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Call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Explanation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846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err="1"/>
                        <a:t>rcu_read_lock</a:t>
                      </a:r>
                      <a:r>
                        <a:rPr lang="en-IN" sz="240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Enter a read-side critical 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Disable </a:t>
                      </a:r>
                      <a:r>
                        <a:rPr lang="en-IN" sz="2400" err="1"/>
                        <a:t>preemptions</a:t>
                      </a:r>
                      <a:endParaRPr lang="en-IN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617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err="1"/>
                        <a:t>rcu_read_unlock</a:t>
                      </a:r>
                      <a:r>
                        <a:rPr lang="en-IN" sz="240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Exit a read-side critical 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Enable </a:t>
                      </a:r>
                      <a:r>
                        <a:rPr lang="en-IN" sz="2400" err="1"/>
                        <a:t>preemptions</a:t>
                      </a:r>
                      <a:endParaRPr lang="en-IN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741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err="1"/>
                        <a:t>synchronize_rcu</a:t>
                      </a:r>
                      <a:r>
                        <a:rPr lang="en-IN" sz="240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Marks the end of the reading 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Wait until all readers finish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544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err="1"/>
                        <a:t>rcu_assign_pointer</a:t>
                      </a:r>
                      <a:r>
                        <a:rPr lang="en-IN" sz="240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Assign a value to an RCU-protected pointer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Assignment + checks + memory barrier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34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err="1"/>
                        <a:t>rcu_dereference</a:t>
                      </a:r>
                      <a:r>
                        <a:rPr lang="en-IN" sz="240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Read the value of an RCU-protected pointer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Read </a:t>
                      </a:r>
                      <a:r>
                        <a:rPr lang="en-IN" sz="2400">
                          <a:sym typeface="Wingdings" panose="05000000000000000000" pitchFamily="2" charset="2"/>
                        </a:rPr>
                        <a:t> memory barrier</a:t>
                      </a:r>
                      <a:endParaRPr lang="en-IN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551984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DB1CCCFE-21C5-E399-C842-9A2F6C6097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8" y="3498845"/>
            <a:ext cx="1555904" cy="15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4540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B4F55-B163-5859-8DE8-0195C572A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Using an RCU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34300-7D99-A090-89E1-8BD72778B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AC069-CDF4-F687-80E3-69978C07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83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956E1-6B48-A106-7CB6-0F03D583B79E}"/>
              </a:ext>
            </a:extLst>
          </p:cNvPr>
          <p:cNvSpPr/>
          <p:nvPr/>
        </p:nvSpPr>
        <p:spPr>
          <a:xfrm>
            <a:off x="1790298" y="1771683"/>
            <a:ext cx="6083167" cy="19244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rcu_read_lock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sz="2000" b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list_for_each_entry_rcu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(p, head, list) {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t1 = p-&gt;a;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t2 = p-&gt;b;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en-US" sz="2000" b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rcu_read_unlock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83082F-B2B7-E315-71F8-83A7024EF4D9}"/>
              </a:ext>
            </a:extLst>
          </p:cNvPr>
          <p:cNvSpPr/>
          <p:nvPr/>
        </p:nvSpPr>
        <p:spPr>
          <a:xfrm>
            <a:off x="8229600" y="2348564"/>
            <a:ext cx="2618072" cy="82777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Reads the list between RCU calls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1C8B84-3A79-3BAF-4010-7D0DFC6F589D}"/>
              </a:ext>
            </a:extLst>
          </p:cNvPr>
          <p:cNvSpPr/>
          <p:nvPr/>
        </p:nvSpPr>
        <p:spPr>
          <a:xfrm>
            <a:off x="7594333" y="500514"/>
            <a:ext cx="4052235" cy="4427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>
                <a:solidFill>
                  <a:srgbClr val="0070C0"/>
                </a:solidFill>
              </a:rPr>
              <a:t>https://lwn.net/Articles/262464/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6C5E17-DE59-CA82-0449-184035D2C2F8}"/>
              </a:ext>
            </a:extLst>
          </p:cNvPr>
          <p:cNvSpPr/>
          <p:nvPr/>
        </p:nvSpPr>
        <p:spPr>
          <a:xfrm>
            <a:off x="1790297" y="4541084"/>
            <a:ext cx="6083167" cy="10678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b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list_replace_rcu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(&amp;p-&gt;</a:t>
            </a:r>
            <a:r>
              <a:rPr lang="en-IN" sz="20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&amp;q-&gt;</a:t>
            </a:r>
            <a:r>
              <a:rPr lang="en-IN" sz="20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IN" sz="2000" b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synchronize_rcu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IN" sz="2000" b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kfree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(p);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DF8E7D2-ACA7-0EA8-3BA0-BAF34B6BF076}"/>
              </a:ext>
            </a:extLst>
          </p:cNvPr>
          <p:cNvSpPr/>
          <p:nvPr/>
        </p:nvSpPr>
        <p:spPr>
          <a:xfrm>
            <a:off x="8153400" y="4681488"/>
            <a:ext cx="3200400" cy="7382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Write to the list,</a:t>
            </a:r>
          </a:p>
          <a:p>
            <a:pPr algn="ctr"/>
            <a:r>
              <a:rPr lang="en-IN" sz="2000"/>
              <a:t>synchronize, and then free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D0A46C-3AFE-3EFF-6A12-A0E1F5D23653}"/>
              </a:ext>
            </a:extLst>
          </p:cNvPr>
          <p:cNvSpPr/>
          <p:nvPr/>
        </p:nvSpPr>
        <p:spPr>
          <a:xfrm>
            <a:off x="7517330" y="5566884"/>
            <a:ext cx="4287574" cy="9259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>
                <a:solidFill>
                  <a:srgbClr val="FF0000"/>
                </a:solidFill>
              </a:rPr>
              <a:t>Blocking</a:t>
            </a:r>
            <a:r>
              <a:rPr lang="en-IN" sz="2000"/>
              <a:t> and </a:t>
            </a:r>
            <a:r>
              <a:rPr lang="en-IN" sz="2000">
                <a:solidFill>
                  <a:srgbClr val="C00000"/>
                </a:solidFill>
              </a:rPr>
              <a:t>non-blocking</a:t>
            </a:r>
            <a:r>
              <a:rPr lang="en-IN" sz="2000"/>
              <a:t> versions (with </a:t>
            </a:r>
            <a:r>
              <a:rPr lang="en-IN" sz="2000" err="1">
                <a:solidFill>
                  <a:srgbClr val="7030A0"/>
                </a:solidFill>
              </a:rPr>
              <a:t>callbacks</a:t>
            </a:r>
            <a:r>
              <a:rPr lang="en-IN" sz="2000"/>
              <a:t>) are available for the </a:t>
            </a:r>
            <a:r>
              <a:rPr lang="en-IN" sz="2000" i="1" err="1">
                <a:solidFill>
                  <a:srgbClr val="0070C0"/>
                </a:solidFill>
              </a:rPr>
              <a:t>synchronize_rcu</a:t>
            </a:r>
            <a:r>
              <a:rPr lang="en-IN" sz="2000" i="1">
                <a:solidFill>
                  <a:srgbClr val="0070C0"/>
                </a:solidFill>
              </a:rPr>
              <a:t> </a:t>
            </a:r>
            <a:r>
              <a:rPr lang="en-IN" sz="2000"/>
              <a:t>operation</a:t>
            </a:r>
          </a:p>
        </p:txBody>
      </p:sp>
    </p:spTree>
    <p:extLst>
      <p:ext uri="{BB962C8B-B14F-4D97-AF65-F5344CB8AC3E}">
        <p14:creationId xmlns:p14="http://schemas.microsoft.com/office/powerpoint/2010/main" val="279737698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05AF6-589F-9EBA-9468-76FA62D27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69" y="187325"/>
            <a:ext cx="10515600" cy="1325563"/>
          </a:xfrm>
        </p:spPr>
        <p:txBody>
          <a:bodyPr/>
          <a:lstStyle/>
          <a:p>
            <a:r>
              <a:rPr lang="en-IN"/>
              <a:t>Assign an RCU-protected pointer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E63E2-71EB-F835-37E7-A1C1C33BA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584" y="5428044"/>
            <a:ext cx="10515600" cy="83686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IN"/>
              <a:t>This is a </a:t>
            </a:r>
            <a:r>
              <a:rPr lang="en-IN">
                <a:solidFill>
                  <a:srgbClr val="7030A0"/>
                </a:solidFill>
              </a:rPr>
              <a:t>regular</a:t>
            </a:r>
            <a:r>
              <a:rPr lang="en-IN"/>
              <a:t> assignment to a pointer + some checks + memory barrier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8031DC-3D22-0D11-8245-4CFAE858B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EE15B-738E-9793-39D5-BA5CEA9A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F6ADDD-249E-1F96-AAE1-4F7272A0F9BC}"/>
              </a:ext>
            </a:extLst>
          </p:cNvPr>
          <p:cNvSpPr/>
          <p:nvPr/>
        </p:nvSpPr>
        <p:spPr>
          <a:xfrm>
            <a:off x="481584" y="1870076"/>
            <a:ext cx="11228832" cy="33602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err="1">
                <a:solidFill>
                  <a:srgbClr val="BD63C5"/>
                </a:solidFill>
                <a:effectLst/>
                <a:latin typeface="Consolas" panose="020B0609020204030204" pitchFamily="49" charset="0"/>
              </a:rPr>
              <a:t>rcu_assign_pointer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sz="20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do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                                                                   \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uintptr_t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r_a_p__v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IN" sz="20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uintptr_t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)(v);                              \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/* </a:t>
            </a:r>
            <a:r>
              <a:rPr lang="en-IN" sz="2000" b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do some checking 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*/                                        \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(__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builtin_constant_p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(v) &amp;&amp; (_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r_a_p__v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== (</a:t>
            </a:r>
            <a:r>
              <a:rPr lang="en-IN" sz="20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uintptr_t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    \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IN" sz="2000" b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WRITE_ONCE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((p), (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typeof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(p))(_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r_a_p__v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));                       \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                                                        \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IN" sz="2000" b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smp_store_release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(&amp;p, RCU_INITIALIZER((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typeof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(p))_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r_a_p__v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));  \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IN" sz="20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4589D92-6ADB-E4C1-1AEC-9A4B62842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69" y="1611726"/>
            <a:ext cx="625031" cy="5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FAC7E8-22C2-70B9-D6C7-AFE1E97078B5}"/>
              </a:ext>
            </a:extLst>
          </p:cNvPr>
          <p:cNvSpPr/>
          <p:nvPr/>
        </p:nvSpPr>
        <p:spPr>
          <a:xfrm>
            <a:off x="7832077" y="947583"/>
            <a:ext cx="4052235" cy="4427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rgbClr val="0070C0"/>
                </a:solidFill>
              </a:rPr>
              <a:t>/include/</a:t>
            </a:r>
            <a:r>
              <a:rPr lang="en-IN" sz="2400" err="1">
                <a:solidFill>
                  <a:srgbClr val="0070C0"/>
                </a:solidFill>
              </a:rPr>
              <a:t>linux</a:t>
            </a:r>
            <a:r>
              <a:rPr lang="en-IN" sz="2400">
                <a:solidFill>
                  <a:srgbClr val="0070C0"/>
                </a:solidFill>
              </a:rPr>
              <a:t>/</a:t>
            </a:r>
            <a:r>
              <a:rPr lang="en-IN" sz="2400" err="1">
                <a:solidFill>
                  <a:srgbClr val="0070C0"/>
                </a:solidFill>
              </a:rPr>
              <a:t>rcupdate.h</a:t>
            </a:r>
            <a:endParaRPr lang="en-IN" sz="240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8EEBC6-F3B9-45B6-41E2-8800704AB8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774" y="981334"/>
            <a:ext cx="634389" cy="5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2175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A157D-D589-D9A0-5B08-47D028FD1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310696"/>
            <a:ext cx="10515600" cy="1325563"/>
          </a:xfrm>
        </p:spPr>
        <p:txBody>
          <a:bodyPr/>
          <a:lstStyle/>
          <a:p>
            <a:r>
              <a:rPr lang="en-US"/>
              <a:t>Example of </a:t>
            </a:r>
            <a:r>
              <a:rPr lang="en-US" i="1" err="1"/>
              <a:t>rcu_assign_pointer</a:t>
            </a:r>
            <a:endParaRPr lang="en-US" i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CD188A-7FBC-3B3D-E04F-4AA8605D4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7DAE88-2F67-8C80-B5F6-905908FF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22F568-98CC-DE85-105E-AF3E59227715}"/>
              </a:ext>
            </a:extLst>
          </p:cNvPr>
          <p:cNvSpPr txBox="1"/>
          <p:nvPr/>
        </p:nvSpPr>
        <p:spPr>
          <a:xfrm>
            <a:off x="174171" y="1997839"/>
            <a:ext cx="11680371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inline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list_replace_rcu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list_head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old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list_head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old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20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prev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old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20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prev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rcu_assign_pointer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list_next_rcu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20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prev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), 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 </a:t>
            </a:r>
            <a:r>
              <a:rPr lang="en-US" sz="2000" b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/* new-&gt;</a:t>
            </a:r>
            <a:r>
              <a:rPr lang="en-US" sz="2000" b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prev</a:t>
            </a:r>
            <a:r>
              <a:rPr lang="en-US" sz="2000" b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-&gt;next = new */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20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prev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old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20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prev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LIST_POISON2;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80A707-32B1-7353-FCA8-73B6F852683B}"/>
              </a:ext>
            </a:extLst>
          </p:cNvPr>
          <p:cNvSpPr/>
          <p:nvPr/>
        </p:nvSpPr>
        <p:spPr>
          <a:xfrm>
            <a:off x="7598229" y="1295400"/>
            <a:ext cx="4169228" cy="55517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</a:rPr>
              <a:t>/include/</a:t>
            </a:r>
            <a:r>
              <a:rPr lang="en-US" sz="2800" err="1">
                <a:solidFill>
                  <a:srgbClr val="0070C0"/>
                </a:solidFill>
              </a:rPr>
              <a:t>linux</a:t>
            </a:r>
            <a:r>
              <a:rPr lang="en-US" sz="2800">
                <a:solidFill>
                  <a:srgbClr val="0070C0"/>
                </a:solidFill>
              </a:rPr>
              <a:t>/</a:t>
            </a:r>
            <a:r>
              <a:rPr lang="en-US" sz="2800" err="1">
                <a:solidFill>
                  <a:srgbClr val="0070C0"/>
                </a:solidFill>
              </a:rPr>
              <a:t>rculist.h</a:t>
            </a:r>
            <a:endParaRPr lang="en-US" sz="2800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47234F-C3EF-5749-A370-5B80B1CD06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581" y="1262191"/>
            <a:ext cx="735648" cy="73564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47645C2-4982-5DA4-13A8-6BBA480BA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7" y="1630015"/>
            <a:ext cx="573921" cy="51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52444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DEBC2-6749-9B3E-64ED-9D52C065A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Convert an RCU pointer to a regular pointer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F3F2F-0D4C-B309-B6B2-867B513C0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736" y="4782311"/>
            <a:ext cx="10820400" cy="865226"/>
          </a:xfrm>
        </p:spPr>
        <p:txBody>
          <a:bodyPr>
            <a:normAutofit fontScale="92500" lnSpcReduction="10000"/>
          </a:bodyPr>
          <a:lstStyle/>
          <a:p>
            <a:r>
              <a:rPr lang="en-IN"/>
              <a:t>Do some checks, read the value of the pointer, typecast and return</a:t>
            </a:r>
          </a:p>
          <a:p>
            <a:r>
              <a:rPr lang="en-IN"/>
              <a:t>READ_ONCE includes a compile-time memory barrier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F1434E-C1A6-103A-2B50-3AD3ADF80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9464D-7669-389F-68D3-1CA098051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59AEA0-7503-7768-C6E8-7B8C13D50E4D}"/>
              </a:ext>
            </a:extLst>
          </p:cNvPr>
          <p:cNvSpPr/>
          <p:nvPr/>
        </p:nvSpPr>
        <p:spPr>
          <a:xfrm>
            <a:off x="783336" y="1870076"/>
            <a:ext cx="10820400" cy="24916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>
                <a:solidFill>
                  <a:srgbClr val="BD63C5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IN" sz="2000" b="0" dirty="0" err="1">
                <a:solidFill>
                  <a:srgbClr val="BD63C5"/>
                </a:solidFill>
                <a:effectLst/>
                <a:latin typeface="Consolas" panose="020B0609020204030204" pitchFamily="49" charset="0"/>
              </a:rPr>
              <a:t>rcu_dereference_check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local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space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 \</a:t>
            </a:r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({ \</a:t>
            </a:r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typeof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p) 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local 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typeof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p) 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__force) 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READ_ONCE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(p); \</a:t>
            </a:r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rcu_check_sparse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(p, space); \</a:t>
            </a:r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((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typeof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p) __force __kernel 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)(local)); \</a:t>
            </a:r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})</a:t>
            </a:r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E73507B-28BF-0CF1-4E67-69D5BBB35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43" y="1613178"/>
            <a:ext cx="573921" cy="51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seat&#10;&#10;Description automatically generated">
            <a:extLst>
              <a:ext uri="{FF2B5EF4-FFF2-40B4-BE49-F238E27FC236}">
                <a16:creationId xmlns:a16="http://schemas.microsoft.com/office/drawing/2014/main" id="{8C8C79E0-BD6C-27F1-C21F-40B28505B8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" y="4671656"/>
            <a:ext cx="962719" cy="97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7720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696E0-CCDC-37F1-9F54-253CD0154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1"/>
            <a:ext cx="10515600" cy="1325563"/>
          </a:xfrm>
        </p:spPr>
        <p:txBody>
          <a:bodyPr/>
          <a:lstStyle/>
          <a:p>
            <a:r>
              <a:rPr lang="en-US"/>
              <a:t>Example of </a:t>
            </a:r>
            <a:r>
              <a:rPr lang="en-US" i="1" err="1"/>
              <a:t>rcu_dereference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BC4A4-63ED-BFE3-5758-882A7CD84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BE3425-4CB6-C8EF-5265-AE463DF26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F44D1-E4DF-74B3-5A61-78336FCD0755}"/>
              </a:ext>
            </a:extLst>
          </p:cNvPr>
          <p:cNvSpPr/>
          <p:nvPr/>
        </p:nvSpPr>
        <p:spPr>
          <a:xfrm>
            <a:off x="1230086" y="2307771"/>
            <a:ext cx="10120692" cy="19855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__</a:t>
            </a:r>
            <a:r>
              <a:rPr lang="en-US" sz="24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hlist_for_each_rcu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pos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head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             </a:t>
            </a:r>
            <a:r>
              <a:rPr lang="en-US" sz="2400" b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</a:t>
            </a:r>
            <a:endParaRPr lang="en-US" sz="24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(pos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rcu_dereference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hlist_first_rcu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(head));  </a:t>
            </a:r>
            <a:r>
              <a:rPr lang="en-US" sz="2400" b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</a:t>
            </a:r>
            <a:endParaRPr lang="en-US" sz="24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     pos;                       </a:t>
            </a:r>
            <a:r>
              <a:rPr lang="en-US" sz="2400" b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</a:t>
            </a:r>
            <a:endParaRPr lang="en-US" sz="24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     pos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rcu_dereference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hlist_next_rcu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(pos)))</a:t>
            </a:r>
            <a:endParaRPr lang="en-US" sz="24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8052608-D3EE-AEF6-ECDA-6947B40DA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22" y="2050874"/>
            <a:ext cx="573921" cy="51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FDADA53-836D-30BA-D8F1-C59B8ED02DFC}"/>
              </a:ext>
            </a:extLst>
          </p:cNvPr>
          <p:cNvSpPr/>
          <p:nvPr/>
        </p:nvSpPr>
        <p:spPr>
          <a:xfrm>
            <a:off x="1415143" y="4985657"/>
            <a:ext cx="9405257" cy="48985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An </a:t>
            </a:r>
            <a:r>
              <a:rPr lang="en-US" sz="2800" i="1" dirty="0" err="1"/>
              <a:t>hlist</a:t>
            </a:r>
            <a:r>
              <a:rPr lang="en-US" sz="2800" i="1" dirty="0"/>
              <a:t> </a:t>
            </a:r>
            <a:r>
              <a:rPr lang="en-US" sz="2800" dirty="0"/>
              <a:t>is a non-circular doubly-linked list</a:t>
            </a:r>
          </a:p>
        </p:txBody>
      </p:sp>
    </p:spTree>
    <p:extLst>
      <p:ext uri="{BB962C8B-B14F-4D97-AF65-F5344CB8AC3E}">
        <p14:creationId xmlns:p14="http://schemas.microsoft.com/office/powerpoint/2010/main" val="174342334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A41F8-3003-912C-B9F6-BCF2E62E4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Mystery behind </a:t>
            </a:r>
            <a:r>
              <a:rPr lang="en-IN" err="1">
                <a:solidFill>
                  <a:srgbClr val="0070C0"/>
                </a:solidFill>
              </a:rPr>
              <a:t>synchronize_rcu</a:t>
            </a:r>
            <a:endParaRPr lang="en-IN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63FED-03C4-1C46-4197-E786E318C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/>
          <a:lstStyle/>
          <a:p>
            <a:r>
              <a:rPr lang="en-IN" err="1">
                <a:solidFill>
                  <a:srgbClr val="FF0000"/>
                </a:solidFill>
              </a:rPr>
              <a:t>rcu_read_lock</a:t>
            </a:r>
            <a:r>
              <a:rPr lang="en-IN">
                <a:solidFill>
                  <a:srgbClr val="FF0000"/>
                </a:solidFill>
              </a:rPr>
              <a:t> </a:t>
            </a:r>
            <a:r>
              <a:rPr lang="en-IN"/>
              <a:t>and </a:t>
            </a:r>
            <a:r>
              <a:rPr lang="en-IN" err="1">
                <a:solidFill>
                  <a:srgbClr val="00B050"/>
                </a:solidFill>
              </a:rPr>
              <a:t>rcu_read_unlock</a:t>
            </a:r>
            <a:r>
              <a:rPr lang="en-IN">
                <a:solidFill>
                  <a:srgbClr val="00B050"/>
                </a:solidFill>
              </a:rPr>
              <a:t> </a:t>
            </a:r>
            <a:r>
              <a:rPr lang="en-IN"/>
              <a:t>pretty much do nothing other than </a:t>
            </a:r>
            <a:r>
              <a:rPr lang="en-IN">
                <a:solidFill>
                  <a:srgbClr val="0070C0"/>
                </a:solidFill>
              </a:rPr>
              <a:t>disabling</a:t>
            </a:r>
            <a:r>
              <a:rPr lang="en-IN"/>
              <a:t> and </a:t>
            </a:r>
            <a:r>
              <a:rPr lang="en-IN">
                <a:solidFill>
                  <a:srgbClr val="7030A0"/>
                </a:solidFill>
              </a:rPr>
              <a:t>enabling</a:t>
            </a:r>
            <a:r>
              <a:rPr lang="en-IN"/>
              <a:t> </a:t>
            </a:r>
            <a:r>
              <a:rPr lang="en-IN" err="1"/>
              <a:t>preemption</a:t>
            </a:r>
            <a:endParaRPr lang="en-IN"/>
          </a:p>
          <a:p>
            <a:r>
              <a:rPr lang="en-IN"/>
              <a:t>How does </a:t>
            </a:r>
            <a:r>
              <a:rPr lang="en-IN" err="1">
                <a:solidFill>
                  <a:schemeClr val="accent5">
                    <a:lumMod val="50000"/>
                  </a:schemeClr>
                </a:solidFill>
              </a:rPr>
              <a:t>synchronize_rcu</a:t>
            </a: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IN"/>
              <a:t>know that all readers are done?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1012C-E84E-DAC4-261D-757CE9A8A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1BF325-8E93-8C41-7834-BFB2F70F1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88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61499EB-F7FF-E257-8F92-E48CBBEAE6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37" y="2627312"/>
            <a:ext cx="546126" cy="5461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8F34625-568C-5900-F6DC-70E829EDA7B2}"/>
              </a:ext>
            </a:extLst>
          </p:cNvPr>
          <p:cNvSpPr/>
          <p:nvPr/>
        </p:nvSpPr>
        <p:spPr>
          <a:xfrm>
            <a:off x="5860788" y="3405289"/>
            <a:ext cx="6108708" cy="17336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400" b="1">
                <a:solidFill>
                  <a:srgbClr val="7030A0"/>
                </a:solidFill>
              </a:rPr>
              <a:t>Insight</a:t>
            </a:r>
            <a:r>
              <a:rPr lang="en-IN" sz="2400"/>
              <a:t>: If you are able to </a:t>
            </a:r>
            <a:r>
              <a:rPr lang="en-IN" sz="2400">
                <a:solidFill>
                  <a:srgbClr val="FF0000"/>
                </a:solidFill>
              </a:rPr>
              <a:t>run</a:t>
            </a:r>
            <a:r>
              <a:rPr lang="en-IN" sz="2400"/>
              <a:t> a </a:t>
            </a:r>
            <a:r>
              <a:rPr lang="en-IN" sz="2400">
                <a:solidFill>
                  <a:srgbClr val="C00000"/>
                </a:solidFill>
              </a:rPr>
              <a:t>thread</a:t>
            </a:r>
            <a:r>
              <a:rPr lang="en-IN" sz="2400"/>
              <a:t> on a CPU, then it means that it is in a </a:t>
            </a:r>
            <a:r>
              <a:rPr lang="en-IN" sz="2400">
                <a:solidFill>
                  <a:srgbClr val="0070C0"/>
                </a:solidFill>
              </a:rPr>
              <a:t>preemptable</a:t>
            </a:r>
            <a:r>
              <a:rPr lang="en-IN" sz="2400"/>
              <a:t> </a:t>
            </a:r>
            <a:r>
              <a:rPr lang="en-IN" sz="2400">
                <a:solidFill>
                  <a:srgbClr val="00B050"/>
                </a:solidFill>
              </a:rPr>
              <a:t>state</a:t>
            </a:r>
            <a:r>
              <a:rPr lang="en-IN" sz="2400"/>
              <a:t>. This means that it has </a:t>
            </a:r>
            <a:r>
              <a:rPr lang="en-IN" sz="2400">
                <a:solidFill>
                  <a:srgbClr val="C00000"/>
                </a:solidFill>
              </a:rPr>
              <a:t>exited</a:t>
            </a:r>
            <a:r>
              <a:rPr lang="en-IN" sz="2400"/>
              <a:t> the “</a:t>
            </a:r>
            <a:r>
              <a:rPr lang="en-IN" sz="2400">
                <a:solidFill>
                  <a:srgbClr val="FF0000"/>
                </a:solidFill>
              </a:rPr>
              <a:t>read</a:t>
            </a:r>
            <a:r>
              <a:rPr lang="en-IN" sz="2400"/>
              <a:t> critical section” </a:t>
            </a:r>
            <a:r>
              <a:rPr lang="en-IN" sz="2400">
                <a:sym typeface="Wingdings" panose="05000000000000000000" pitchFamily="2" charset="2"/>
              </a:rPr>
              <a:t> The </a:t>
            </a:r>
            <a:r>
              <a:rPr lang="en-IN" sz="2400">
                <a:solidFill>
                  <a:srgbClr val="0070C0"/>
                </a:solidFill>
                <a:sym typeface="Wingdings" panose="05000000000000000000" pitchFamily="2" charset="2"/>
              </a:rPr>
              <a:t>reader</a:t>
            </a:r>
            <a:r>
              <a:rPr lang="en-IN" sz="2400">
                <a:sym typeface="Wingdings" panose="05000000000000000000" pitchFamily="2" charset="2"/>
              </a:rPr>
              <a:t> is not </a:t>
            </a:r>
            <a:r>
              <a:rPr lang="en-IN" sz="2400">
                <a:solidFill>
                  <a:srgbClr val="C00000"/>
                </a:solidFill>
                <a:sym typeface="Wingdings" panose="05000000000000000000" pitchFamily="2" charset="2"/>
              </a:rPr>
              <a:t>active</a:t>
            </a:r>
            <a:r>
              <a:rPr lang="en-IN" sz="2400">
                <a:sym typeface="Wingdings" panose="05000000000000000000" pitchFamily="2" charset="2"/>
              </a:rPr>
              <a:t> anymore  The </a:t>
            </a:r>
            <a:r>
              <a:rPr lang="en-IN" sz="2400">
                <a:solidFill>
                  <a:srgbClr val="00B050"/>
                </a:solidFill>
                <a:sym typeface="Wingdings" panose="05000000000000000000" pitchFamily="2" charset="2"/>
              </a:rPr>
              <a:t>pointer</a:t>
            </a:r>
            <a:r>
              <a:rPr lang="en-IN" sz="2400">
                <a:sym typeface="Wingdings" panose="05000000000000000000" pitchFamily="2" charset="2"/>
              </a:rPr>
              <a:t> can be </a:t>
            </a:r>
            <a:r>
              <a:rPr lang="en-IN" sz="2400">
                <a:solidFill>
                  <a:srgbClr val="7030A0"/>
                </a:solidFill>
                <a:sym typeface="Wingdings" panose="05000000000000000000" pitchFamily="2" charset="2"/>
              </a:rPr>
              <a:t>reclaimed</a:t>
            </a:r>
            <a:endParaRPr lang="en-IN" sz="2400">
              <a:solidFill>
                <a:srgbClr val="7030A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ABA17C-16CE-5822-14A3-E6590E30FC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76462" y="3358974"/>
            <a:ext cx="1331655" cy="10626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7D84D4-A08A-8A22-6504-E5422D3980CC}"/>
              </a:ext>
            </a:extLst>
          </p:cNvPr>
          <p:cNvSpPr txBox="1"/>
          <p:nvPr/>
        </p:nvSpPr>
        <p:spPr>
          <a:xfrm>
            <a:off x="565137" y="4962349"/>
            <a:ext cx="4735014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400" err="1">
                <a:solidFill>
                  <a:srgbClr val="00B050"/>
                </a:solidFill>
              </a:rPr>
              <a:t>foreach_cpu</a:t>
            </a:r>
            <a:r>
              <a:rPr lang="en-IN" sz="2400">
                <a:solidFill>
                  <a:srgbClr val="00B050"/>
                </a:solidFill>
              </a:rPr>
              <a:t> </a:t>
            </a:r>
            <a:r>
              <a:rPr lang="en-IN" sz="2400"/>
              <a:t>(</a:t>
            </a:r>
            <a:r>
              <a:rPr lang="en-IN" sz="2400" err="1"/>
              <a:t>cpu</a:t>
            </a:r>
            <a:r>
              <a:rPr lang="en-IN" sz="2400"/>
              <a:t>)</a:t>
            </a:r>
          </a:p>
          <a:p>
            <a:r>
              <a:rPr lang="en-IN" sz="2400"/>
              <a:t>	</a:t>
            </a:r>
            <a:r>
              <a:rPr lang="en-IN" sz="2400" err="1">
                <a:solidFill>
                  <a:srgbClr val="0070C0"/>
                </a:solidFill>
              </a:rPr>
              <a:t>run_curr_task_on_cpu</a:t>
            </a:r>
            <a:r>
              <a:rPr lang="en-IN" sz="2400">
                <a:solidFill>
                  <a:srgbClr val="0070C0"/>
                </a:solidFill>
              </a:rPr>
              <a:t> </a:t>
            </a:r>
            <a:r>
              <a:rPr lang="en-IN" sz="2400"/>
              <a:t>(</a:t>
            </a:r>
            <a:r>
              <a:rPr lang="en-IN" sz="2400" err="1"/>
              <a:t>cpu</a:t>
            </a:r>
            <a:r>
              <a:rPr lang="en-IN" sz="2400"/>
              <a:t>);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1ABABEE-2A4A-3C83-A0F7-4908408B360C}"/>
              </a:ext>
            </a:extLst>
          </p:cNvPr>
          <p:cNvSpPr/>
          <p:nvPr/>
        </p:nvSpPr>
        <p:spPr>
          <a:xfrm>
            <a:off x="5943600" y="5422392"/>
            <a:ext cx="4517136" cy="4937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Too simple and too slow</a:t>
            </a:r>
          </a:p>
        </p:txBody>
      </p:sp>
    </p:spTree>
    <p:extLst>
      <p:ext uri="{BB962C8B-B14F-4D97-AF65-F5344CB8AC3E}">
        <p14:creationId xmlns:p14="http://schemas.microsoft.com/office/powerpoint/2010/main" val="145969202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561CD-563F-6B82-3204-949C71D3C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" y="149731"/>
            <a:ext cx="10515600" cy="1325563"/>
          </a:xfrm>
        </p:spPr>
        <p:txBody>
          <a:bodyPr/>
          <a:lstStyle/>
          <a:p>
            <a:r>
              <a:rPr lang="en-IN"/>
              <a:t>RCU in all its glory 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DAE73A-4A7B-9E9A-F25A-4FCB1D7F4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18EB9F-418B-999E-2CC4-30CEE8FDF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3D3F18-6B7D-4A73-969A-5213CDA79039}"/>
              </a:ext>
            </a:extLst>
          </p:cNvPr>
          <p:cNvSpPr/>
          <p:nvPr/>
        </p:nvSpPr>
        <p:spPr>
          <a:xfrm>
            <a:off x="6189846" y="589916"/>
            <a:ext cx="5721738" cy="4778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https://docs.kernel.org/RCU/index.html</a:t>
            </a:r>
          </a:p>
        </p:txBody>
      </p:sp>
      <p:pic>
        <p:nvPicPr>
          <p:cNvPr id="8" name="Content Placeholder 7" descr="Icon&#10;&#10;Description automatically generated">
            <a:extLst>
              <a:ext uri="{FF2B5EF4-FFF2-40B4-BE49-F238E27FC236}">
                <a16:creationId xmlns:a16="http://schemas.microsoft.com/office/drawing/2014/main" id="{63BC2748-D9E2-6A11-ADD5-547E9E367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26177" y="326728"/>
            <a:ext cx="798153" cy="598615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91F03-6EC8-720A-C650-DBA3381382F7}"/>
              </a:ext>
            </a:extLst>
          </p:cNvPr>
          <p:cNvSpPr txBox="1">
            <a:spLocks/>
          </p:cNvSpPr>
          <p:nvPr/>
        </p:nvSpPr>
        <p:spPr>
          <a:xfrm>
            <a:off x="602862" y="3183040"/>
            <a:ext cx="10515600" cy="2757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60A294-B10E-2C77-4B76-A38AEB2480CF}"/>
              </a:ext>
            </a:extLst>
          </p:cNvPr>
          <p:cNvSpPr/>
          <p:nvPr/>
        </p:nvSpPr>
        <p:spPr>
          <a:xfrm>
            <a:off x="602862" y="1730123"/>
            <a:ext cx="4443342" cy="691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RCU has two implementations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C5FE8A-8E80-9CB2-DDEA-DE0246797A54}"/>
              </a:ext>
            </a:extLst>
          </p:cNvPr>
          <p:cNvSpPr/>
          <p:nvPr/>
        </p:nvSpPr>
        <p:spPr>
          <a:xfrm>
            <a:off x="6096000" y="1475294"/>
            <a:ext cx="3706368" cy="4778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Tree RCU (/kernel/</a:t>
            </a:r>
            <a:r>
              <a:rPr lang="en-IN" sz="2000" err="1"/>
              <a:t>rcu</a:t>
            </a:r>
            <a:r>
              <a:rPr lang="en-IN" sz="2000"/>
              <a:t>/</a:t>
            </a:r>
            <a:r>
              <a:rPr lang="en-IN" sz="2000" err="1"/>
              <a:t>tree.c</a:t>
            </a:r>
            <a:r>
              <a:rPr lang="en-IN" sz="2000"/>
              <a:t>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262B760-1EBB-3B5C-9F2A-39EA1E833039}"/>
              </a:ext>
            </a:extLst>
          </p:cNvPr>
          <p:cNvSpPr/>
          <p:nvPr/>
        </p:nvSpPr>
        <p:spPr>
          <a:xfrm>
            <a:off x="6096000" y="2145823"/>
            <a:ext cx="3706368" cy="4778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Tiny RCU (/kernel/</a:t>
            </a:r>
            <a:r>
              <a:rPr lang="en-IN" sz="2000" err="1"/>
              <a:t>rcu</a:t>
            </a:r>
            <a:r>
              <a:rPr lang="en-IN" sz="2000"/>
              <a:t>/</a:t>
            </a:r>
            <a:r>
              <a:rPr lang="en-IN" sz="2000" err="1"/>
              <a:t>tiny.c</a:t>
            </a:r>
            <a:r>
              <a:rPr lang="en-IN" sz="2000"/>
              <a:t>)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BBDE05F-FF98-92B7-4404-54D1EBB313C4}"/>
              </a:ext>
            </a:extLst>
          </p:cNvPr>
          <p:cNvSpPr/>
          <p:nvPr/>
        </p:nvSpPr>
        <p:spPr>
          <a:xfrm rot="20373517">
            <a:off x="5016191" y="1725920"/>
            <a:ext cx="1185204" cy="28407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D9D462A-3853-3AA7-DD9B-14B74AF54EC3}"/>
              </a:ext>
            </a:extLst>
          </p:cNvPr>
          <p:cNvSpPr/>
          <p:nvPr/>
        </p:nvSpPr>
        <p:spPr>
          <a:xfrm rot="1168015">
            <a:off x="5017360" y="2115318"/>
            <a:ext cx="1185204" cy="28407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pic>
        <p:nvPicPr>
          <p:cNvPr id="13" name="Picture 12" descr="A picture containing airplane&#10;&#10;Description automatically generated">
            <a:extLst>
              <a:ext uri="{FF2B5EF4-FFF2-40B4-BE49-F238E27FC236}">
                <a16:creationId xmlns:a16="http://schemas.microsoft.com/office/drawing/2014/main" id="{182B2984-08E2-DD1A-5446-FC15650244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3064" flipH="1">
            <a:off x="9590204" y="1257203"/>
            <a:ext cx="946308" cy="9463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3216997-A961-907E-E8AE-D798F58BBC4C}"/>
              </a:ext>
            </a:extLst>
          </p:cNvPr>
          <p:cNvSpPr txBox="1"/>
          <p:nvPr/>
        </p:nvSpPr>
        <p:spPr>
          <a:xfrm>
            <a:off x="2051720" y="3217991"/>
            <a:ext cx="7750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Tree RCU </a:t>
            </a:r>
            <a:r>
              <a:rPr lang="en-US" sz="2400"/>
              <a:t>is the default implementation for </a:t>
            </a:r>
            <a:r>
              <a:rPr lang="en-US" sz="2400">
                <a:solidFill>
                  <a:srgbClr val="00B050"/>
                </a:solidFill>
              </a:rPr>
              <a:t>kernels</a:t>
            </a:r>
            <a:r>
              <a:rPr lang="en-US" sz="2400"/>
              <a:t> in </a:t>
            </a:r>
            <a:r>
              <a:rPr lang="en-US" sz="2400">
                <a:solidFill>
                  <a:srgbClr val="7030A0"/>
                </a:solidFill>
              </a:rPr>
              <a:t>servers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7EFE395E-6E92-36F6-CA5A-D033B374B9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04" y="3187165"/>
            <a:ext cx="523316" cy="52331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60ADBF3-47B4-2638-5602-94F9C038CC7A}"/>
              </a:ext>
            </a:extLst>
          </p:cNvPr>
          <p:cNvSpPr/>
          <p:nvPr/>
        </p:nvSpPr>
        <p:spPr>
          <a:xfrm>
            <a:off x="602862" y="4125686"/>
            <a:ext cx="5023315" cy="892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Grace periods in RCUs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2E0CE5-866B-1533-89D4-E07EAA236F1F}"/>
              </a:ext>
            </a:extLst>
          </p:cNvPr>
          <p:cNvSpPr txBox="1"/>
          <p:nvPr/>
        </p:nvSpPr>
        <p:spPr>
          <a:xfrm>
            <a:off x="6292855" y="4125686"/>
            <a:ext cx="50233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It is the </a:t>
            </a:r>
            <a:r>
              <a:rPr lang="en-US" sz="2400">
                <a:solidFill>
                  <a:srgbClr val="FF0000"/>
                </a:solidFill>
              </a:rPr>
              <a:t>time</a:t>
            </a:r>
            <a:r>
              <a:rPr lang="en-US" sz="2400"/>
              <a:t> between the </a:t>
            </a:r>
            <a:r>
              <a:rPr lang="en-US" sz="2400" err="1"/>
              <a:t>read+update</a:t>
            </a:r>
            <a:r>
              <a:rPr lang="en-US" sz="2400"/>
              <a:t> and the </a:t>
            </a:r>
            <a:r>
              <a:rPr lang="en-US" sz="2400">
                <a:solidFill>
                  <a:srgbClr val="7030A0"/>
                </a:solidFill>
              </a:rPr>
              <a:t>reclamation</a:t>
            </a:r>
            <a:r>
              <a:rPr lang="en-US" sz="2400"/>
              <a:t>. It must be </a:t>
            </a:r>
            <a:r>
              <a:rPr lang="en-US" sz="2400">
                <a:solidFill>
                  <a:srgbClr val="00B050"/>
                </a:solidFill>
              </a:rPr>
              <a:t>long</a:t>
            </a:r>
            <a:r>
              <a:rPr lang="en-US" sz="2400"/>
              <a:t> enough for all the </a:t>
            </a:r>
            <a:r>
              <a:rPr lang="en-US" sz="2400">
                <a:solidFill>
                  <a:srgbClr val="FF0000"/>
                </a:solidFill>
              </a:rPr>
              <a:t>readers</a:t>
            </a:r>
            <a:r>
              <a:rPr lang="en-US" sz="2400"/>
              <a:t> to have dropped the references to the object.</a:t>
            </a:r>
          </a:p>
        </p:txBody>
      </p:sp>
    </p:spTree>
    <p:extLst>
      <p:ext uri="{BB962C8B-B14F-4D97-AF65-F5344CB8AC3E}">
        <p14:creationId xmlns:p14="http://schemas.microsoft.com/office/powerpoint/2010/main" val="319829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377CA-9C18-C131-735A-2704E81AB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Unlocking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C3848D0-E38D-C42F-9B1E-A162ABC6D896}"/>
              </a:ext>
            </a:extLst>
          </p:cNvPr>
          <p:cNvSpPr/>
          <p:nvPr/>
        </p:nvSpPr>
        <p:spPr>
          <a:xfrm>
            <a:off x="2651760" y="1690688"/>
            <a:ext cx="5820909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Set</a:t>
            </a:r>
            <a:r>
              <a:rPr lang="en-US" sz="2400"/>
              <a:t> the contents of the location to 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FF879B-888A-0AE5-6383-F66B4956F0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562" y="1647552"/>
            <a:ext cx="957536" cy="9575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DCD24F-5B69-7C36-2662-EC5949375D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47" y="3167510"/>
            <a:ext cx="918260" cy="918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CDCC4F-B748-4E95-1B91-1570BAB342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47" y="5341805"/>
            <a:ext cx="957536" cy="9575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9E86D2-A1AA-D12F-91B1-574C47CB1FFF}"/>
              </a:ext>
            </a:extLst>
          </p:cNvPr>
          <p:cNvSpPr/>
          <p:nvPr/>
        </p:nvSpPr>
        <p:spPr>
          <a:xfrm>
            <a:off x="2812648" y="3970116"/>
            <a:ext cx="4433104" cy="16088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062CBE-A492-FBC0-3112-0E82B055488F}"/>
              </a:ext>
            </a:extLst>
          </p:cNvPr>
          <p:cNvSpPr/>
          <p:nvPr/>
        </p:nvSpPr>
        <p:spPr>
          <a:xfrm>
            <a:off x="3386442" y="4295788"/>
            <a:ext cx="3483979" cy="95753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Critical section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34ECA49-B109-99FD-1E35-34CFC347F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276F003-3DF1-782D-E309-C3D6B039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0916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65364-5AA9-4C45-8B89-C15AA93A7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does the “Grace Period” end?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8CF72-2E46-E237-A5F1-40BAE71D4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31710"/>
            <a:ext cx="10515600" cy="4824640"/>
          </a:xfrm>
        </p:spPr>
        <p:txBody>
          <a:bodyPr>
            <a:normAutofit lnSpcReduction="10000"/>
          </a:bodyPr>
          <a:lstStyle/>
          <a:p>
            <a:r>
              <a:rPr lang="en-US"/>
              <a:t>Four conditions</a:t>
            </a:r>
          </a:p>
          <a:p>
            <a:pPr lvl="1"/>
            <a:r>
              <a:rPr lang="en-US"/>
              <a:t>When a thread </a:t>
            </a:r>
            <a:r>
              <a:rPr lang="en-US">
                <a:solidFill>
                  <a:srgbClr val="FF0000"/>
                </a:solidFill>
              </a:rPr>
              <a:t>blocks</a:t>
            </a:r>
            <a:r>
              <a:rPr lang="en-US"/>
              <a:t> (you know it is out of the read lock-unlock phase)</a:t>
            </a:r>
          </a:p>
          <a:p>
            <a:pPr lvl="1"/>
            <a:r>
              <a:rPr lang="en-US">
                <a:solidFill>
                  <a:srgbClr val="0070C0"/>
                </a:solidFill>
              </a:rPr>
              <a:t>Switches</a:t>
            </a:r>
            <a:r>
              <a:rPr lang="en-US"/>
              <a:t> to user-mode execution</a:t>
            </a:r>
          </a:p>
          <a:p>
            <a:pPr lvl="1"/>
            <a:r>
              <a:rPr lang="en-US"/>
              <a:t>Enters an </a:t>
            </a:r>
            <a:r>
              <a:rPr lang="en-US">
                <a:solidFill>
                  <a:srgbClr val="00B050"/>
                </a:solidFill>
              </a:rPr>
              <a:t>idle</a:t>
            </a:r>
            <a:r>
              <a:rPr lang="en-US"/>
              <a:t> loop</a:t>
            </a:r>
          </a:p>
          <a:p>
            <a:pPr lvl="1"/>
            <a:r>
              <a:rPr lang="en-US"/>
              <a:t>Switch the </a:t>
            </a:r>
            <a:r>
              <a:rPr lang="en-US">
                <a:solidFill>
                  <a:srgbClr val="C00000"/>
                </a:solidFill>
              </a:rPr>
              <a:t>context</a:t>
            </a:r>
            <a:r>
              <a:rPr lang="en-US"/>
              <a:t> to run a kernel thread</a:t>
            </a:r>
          </a:p>
          <a:p>
            <a:r>
              <a:rPr lang="en-US"/>
              <a:t>There are </a:t>
            </a:r>
            <a:r>
              <a:rPr lang="en-US">
                <a:solidFill>
                  <a:srgbClr val="00B050"/>
                </a:solidFill>
              </a:rPr>
              <a:t>preemptible</a:t>
            </a:r>
            <a:r>
              <a:rPr lang="en-US"/>
              <a:t> variants of RCU</a:t>
            </a:r>
          </a:p>
          <a:p>
            <a:pPr lvl="1"/>
            <a:r>
              <a:rPr lang="en-US"/>
              <a:t>However, they do not </a:t>
            </a:r>
            <a:r>
              <a:rPr lang="en-US">
                <a:solidFill>
                  <a:srgbClr val="FF0000"/>
                </a:solidFill>
              </a:rPr>
              <a:t>rely</a:t>
            </a:r>
            <a:r>
              <a:rPr lang="en-US"/>
              <a:t> on indirect mechanisms</a:t>
            </a:r>
          </a:p>
          <a:p>
            <a:pPr lvl="1"/>
            <a:r>
              <a:rPr lang="en-US"/>
              <a:t>They require </a:t>
            </a:r>
            <a:r>
              <a:rPr lang="en-US" err="1">
                <a:solidFill>
                  <a:srgbClr val="C00000"/>
                </a:solidFill>
              </a:rPr>
              <a:t>read_lock</a:t>
            </a:r>
            <a:r>
              <a:rPr lang="en-US"/>
              <a:t> operations to </a:t>
            </a:r>
            <a:r>
              <a:rPr lang="en-US">
                <a:solidFill>
                  <a:srgbClr val="002060"/>
                </a:solidFill>
              </a:rPr>
              <a:t>increment</a:t>
            </a:r>
            <a:r>
              <a:rPr lang="en-US"/>
              <a:t> per-CPU counters</a:t>
            </a:r>
          </a:p>
          <a:p>
            <a:r>
              <a:rPr lang="en-US" i="1" err="1">
                <a:solidFill>
                  <a:srgbClr val="7030A0"/>
                </a:solidFill>
              </a:rPr>
              <a:t>synchronize_rcu</a:t>
            </a:r>
            <a:r>
              <a:rPr lang="en-US" i="1">
                <a:solidFill>
                  <a:srgbClr val="7030A0"/>
                </a:solidFill>
              </a:rPr>
              <a:t> </a:t>
            </a:r>
            <a:r>
              <a:rPr lang="en-US"/>
              <a:t>provides a </a:t>
            </a:r>
            <a:r>
              <a:rPr lang="en-US">
                <a:solidFill>
                  <a:srgbClr val="00B050"/>
                </a:solidFill>
              </a:rPr>
              <a:t>strict</a:t>
            </a:r>
            <a:r>
              <a:rPr lang="en-US"/>
              <a:t> ordering between threads. </a:t>
            </a:r>
            <a:r>
              <a:rPr lang="en-US">
                <a:solidFill>
                  <a:srgbClr val="FF0000"/>
                </a:solidFill>
              </a:rPr>
              <a:t>Acts</a:t>
            </a:r>
            <a:r>
              <a:rPr lang="en-US"/>
              <a:t> like a </a:t>
            </a:r>
            <a:r>
              <a:rPr lang="en-US">
                <a:solidFill>
                  <a:srgbClr val="C00000"/>
                </a:solidFill>
              </a:rPr>
              <a:t>barrier</a:t>
            </a:r>
            <a:r>
              <a:rPr lang="en-US"/>
              <a:t> (waits for all readers to finish) and a barrier (a memory 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barrier</a:t>
            </a:r>
            <a:r>
              <a:rPr lang="en-US"/>
              <a:t> where all the </a:t>
            </a:r>
            <a:r>
              <a:rPr lang="en-US">
                <a:solidFill>
                  <a:srgbClr val="00B050"/>
                </a:solidFill>
              </a:rPr>
              <a:t>writes</a:t>
            </a:r>
            <a:r>
              <a:rPr lang="en-US"/>
              <a:t> that happen in the 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read block </a:t>
            </a:r>
            <a:r>
              <a:rPr lang="en-US"/>
              <a:t>are visible later)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A3736D-CFB8-BB2D-C655-93407EFA7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B27C2-57D4-AD72-6C4B-13C17B6D2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9169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011E2-883C-3A0D-600B-430D523A4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/>
              <a:t>Removal and Reclamation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69F7E-56BF-B535-3CE5-773EC095A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F9C7A-304A-417F-F47D-2194BC9FD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BE3CBC-9455-B90B-00B2-20DB2EA23936}"/>
              </a:ext>
            </a:extLst>
          </p:cNvPr>
          <p:cNvSpPr/>
          <p:nvPr/>
        </p:nvSpPr>
        <p:spPr>
          <a:xfrm>
            <a:off x="6923314" y="136525"/>
            <a:ext cx="5159829" cy="5987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accent5">
                    <a:lumMod val="50000"/>
                  </a:schemeClr>
                </a:solidFill>
              </a:rPr>
              <a:t>https://lwn.net/Articles/305782/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65F696-A9B6-EAC7-09ED-5869D8B8631A}"/>
              </a:ext>
            </a:extLst>
          </p:cNvPr>
          <p:cNvSpPr/>
          <p:nvPr/>
        </p:nvSpPr>
        <p:spPr>
          <a:xfrm>
            <a:off x="642257" y="4267200"/>
            <a:ext cx="2329543" cy="117565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Removal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C38CE9-1333-7F5F-F455-C53582EF415B}"/>
              </a:ext>
            </a:extLst>
          </p:cNvPr>
          <p:cNvSpPr/>
          <p:nvPr/>
        </p:nvSpPr>
        <p:spPr>
          <a:xfrm>
            <a:off x="2971800" y="1513115"/>
            <a:ext cx="3091543" cy="39347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66013D-E27D-93EF-0240-534B5D8AC182}"/>
              </a:ext>
            </a:extLst>
          </p:cNvPr>
          <p:cNvSpPr/>
          <p:nvPr/>
        </p:nvSpPr>
        <p:spPr>
          <a:xfrm>
            <a:off x="1469571" y="3215142"/>
            <a:ext cx="1817914" cy="642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Reader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82AA21-EA10-34B3-666A-E55B1C312570}"/>
              </a:ext>
            </a:extLst>
          </p:cNvPr>
          <p:cNvSpPr/>
          <p:nvPr/>
        </p:nvSpPr>
        <p:spPr>
          <a:xfrm>
            <a:off x="3412672" y="2421617"/>
            <a:ext cx="1817914" cy="642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Reader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DD3748-C3C6-ADB4-9927-23CF525315D8}"/>
              </a:ext>
            </a:extLst>
          </p:cNvPr>
          <p:cNvSpPr/>
          <p:nvPr/>
        </p:nvSpPr>
        <p:spPr>
          <a:xfrm>
            <a:off x="3608614" y="3215142"/>
            <a:ext cx="1817914" cy="642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Reader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050645-0FF1-987D-D9E8-B90B3F5C6311}"/>
              </a:ext>
            </a:extLst>
          </p:cNvPr>
          <p:cNvSpPr/>
          <p:nvPr/>
        </p:nvSpPr>
        <p:spPr>
          <a:xfrm>
            <a:off x="1338942" y="1680256"/>
            <a:ext cx="4212772" cy="642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Reader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D136F6-4528-EF9A-0B82-D3449BAE06F5}"/>
              </a:ext>
            </a:extLst>
          </p:cNvPr>
          <p:cNvSpPr/>
          <p:nvPr/>
        </p:nvSpPr>
        <p:spPr>
          <a:xfrm>
            <a:off x="4234543" y="4044951"/>
            <a:ext cx="1817914" cy="642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Reader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CE70F0-E457-BA5C-950A-5A8B11F5520C}"/>
              </a:ext>
            </a:extLst>
          </p:cNvPr>
          <p:cNvSpPr/>
          <p:nvPr/>
        </p:nvSpPr>
        <p:spPr>
          <a:xfrm>
            <a:off x="6052457" y="4267199"/>
            <a:ext cx="2329543" cy="11756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Reclamation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D2697E-B3F3-2DB8-9210-BEF0578CCD53}"/>
              </a:ext>
            </a:extLst>
          </p:cNvPr>
          <p:cNvSpPr/>
          <p:nvPr/>
        </p:nvSpPr>
        <p:spPr>
          <a:xfrm>
            <a:off x="7184572" y="1228385"/>
            <a:ext cx="4778829" cy="11078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Quiescent state</a:t>
            </a:r>
            <a:r>
              <a:rPr lang="en-US" sz="2800"/>
              <a:t>: A point of time after the read block ends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C720690-20C0-B8EB-CC8D-2573B95A7CE1}"/>
              </a:ext>
            </a:extLst>
          </p:cNvPr>
          <p:cNvSpPr/>
          <p:nvPr/>
        </p:nvSpPr>
        <p:spPr>
          <a:xfrm>
            <a:off x="2209800" y="5660571"/>
            <a:ext cx="8305800" cy="55517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Let’s say that a CPU sets/resets a bit at the end of a grace period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57939DF1-E412-5165-3F78-E9FC666D45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1178103" y="5558050"/>
            <a:ext cx="944300" cy="94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1552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F5BF3-7002-CF1E-80A8-6770DFE68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5" y="243947"/>
            <a:ext cx="10515600" cy="1325563"/>
          </a:xfrm>
        </p:spPr>
        <p:txBody>
          <a:bodyPr/>
          <a:lstStyle/>
          <a:p>
            <a:r>
              <a:rPr lang="en-US"/>
              <a:t>Tree RCU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EBAE81-3CF5-E5DF-A830-27CF50645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8FEF83-9397-97FC-629E-D45BCC451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885924-51B3-C812-BD71-28BAC3D8D301}"/>
              </a:ext>
            </a:extLst>
          </p:cNvPr>
          <p:cNvSpPr/>
          <p:nvPr/>
        </p:nvSpPr>
        <p:spPr>
          <a:xfrm>
            <a:off x="664827" y="1695251"/>
            <a:ext cx="7021285" cy="27783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9C25CB-5E36-0EC9-9E7A-914AC60A5871}"/>
              </a:ext>
            </a:extLst>
          </p:cNvPr>
          <p:cNvSpPr txBox="1"/>
          <p:nvPr/>
        </p:nvSpPr>
        <p:spPr>
          <a:xfrm>
            <a:off x="710751" y="1660121"/>
            <a:ext cx="2466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struct </a:t>
            </a:r>
            <a:r>
              <a:rPr lang="en-US" sz="2800" err="1"/>
              <a:t>rcu_state</a:t>
            </a:r>
            <a:endParaRPr lang="en-US" sz="2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8E6ED1-3004-F899-9F0A-0939ABE089C2}"/>
              </a:ext>
            </a:extLst>
          </p:cNvPr>
          <p:cNvSpPr/>
          <p:nvPr/>
        </p:nvSpPr>
        <p:spPr>
          <a:xfrm>
            <a:off x="3239298" y="2308785"/>
            <a:ext cx="1921330" cy="758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struct </a:t>
            </a:r>
            <a:r>
              <a:rPr lang="en-US" sz="2400" err="1"/>
              <a:t>rcu_node</a:t>
            </a:r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982B6A-B196-7322-7A5A-A3EDC9E777AB}"/>
              </a:ext>
            </a:extLst>
          </p:cNvPr>
          <p:cNvSpPr/>
          <p:nvPr/>
        </p:nvSpPr>
        <p:spPr>
          <a:xfrm>
            <a:off x="800898" y="3536904"/>
            <a:ext cx="1888672" cy="758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struct </a:t>
            </a:r>
            <a:r>
              <a:rPr lang="en-US" sz="2400" err="1"/>
              <a:t>rcu_node</a:t>
            </a:r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0E8D72-D0D4-B993-5936-A6654CFC8DBF}"/>
              </a:ext>
            </a:extLst>
          </p:cNvPr>
          <p:cNvSpPr/>
          <p:nvPr/>
        </p:nvSpPr>
        <p:spPr>
          <a:xfrm>
            <a:off x="3255627" y="3536904"/>
            <a:ext cx="1741714" cy="758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struct </a:t>
            </a:r>
            <a:r>
              <a:rPr lang="en-US" sz="2400" err="1"/>
              <a:t>rcu_node</a:t>
            </a:r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3BA343-52FA-E559-7390-C24A77BD9D90}"/>
              </a:ext>
            </a:extLst>
          </p:cNvPr>
          <p:cNvSpPr/>
          <p:nvPr/>
        </p:nvSpPr>
        <p:spPr>
          <a:xfrm>
            <a:off x="5492640" y="3526019"/>
            <a:ext cx="1888672" cy="758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struct </a:t>
            </a:r>
            <a:r>
              <a:rPr lang="en-US" sz="2400" err="1"/>
              <a:t>rcu_node</a:t>
            </a:r>
            <a:endParaRPr lang="en-US" sz="240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87046C3-83EE-DBEA-0FCE-4B0304B2B464}"/>
              </a:ext>
            </a:extLst>
          </p:cNvPr>
          <p:cNvCxnSpPr>
            <a:stCxn id="10" idx="0"/>
          </p:cNvCxnSpPr>
          <p:nvPr/>
        </p:nvCxnSpPr>
        <p:spPr>
          <a:xfrm flipV="1">
            <a:off x="1745234" y="3066851"/>
            <a:ext cx="2283278" cy="4700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257828D-FF06-FC44-BA56-F622084B8A0D}"/>
              </a:ext>
            </a:extLst>
          </p:cNvPr>
          <p:cNvCxnSpPr>
            <a:cxnSpLocks/>
          </p:cNvCxnSpPr>
          <p:nvPr/>
        </p:nvCxnSpPr>
        <p:spPr>
          <a:xfrm flipH="1" flipV="1">
            <a:off x="4028512" y="3066851"/>
            <a:ext cx="125186" cy="4591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48BBF84-AFC8-5098-4D96-7E41D8112D7F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4028512" y="3066851"/>
            <a:ext cx="2408464" cy="4591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FC5E7A9-CFF5-A23D-B807-7B4C8D2A22E1}"/>
              </a:ext>
            </a:extLst>
          </p:cNvPr>
          <p:cNvCxnSpPr/>
          <p:nvPr/>
        </p:nvCxnSpPr>
        <p:spPr>
          <a:xfrm flipV="1">
            <a:off x="1218524" y="4284085"/>
            <a:ext cx="0" cy="938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5796BE-26C7-A884-BBA5-BA4DE9C3F930}"/>
              </a:ext>
            </a:extLst>
          </p:cNvPr>
          <p:cNvCxnSpPr/>
          <p:nvPr/>
        </p:nvCxnSpPr>
        <p:spPr>
          <a:xfrm flipV="1">
            <a:off x="2220010" y="4284085"/>
            <a:ext cx="0" cy="938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FBA3A02-3A6D-5F46-F5DA-17479DD57105}"/>
              </a:ext>
            </a:extLst>
          </p:cNvPr>
          <p:cNvCxnSpPr/>
          <p:nvPr/>
        </p:nvCxnSpPr>
        <p:spPr>
          <a:xfrm flipV="1">
            <a:off x="3613381" y="4294970"/>
            <a:ext cx="0" cy="938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1E48D6B-D692-EDA8-AD1E-AB3AC3406BF4}"/>
              </a:ext>
            </a:extLst>
          </p:cNvPr>
          <p:cNvCxnSpPr/>
          <p:nvPr/>
        </p:nvCxnSpPr>
        <p:spPr>
          <a:xfrm flipV="1">
            <a:off x="4614867" y="4294970"/>
            <a:ext cx="0" cy="938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1C8CCBD-A0E4-692A-ACA1-D13AD3ED69CE}"/>
              </a:ext>
            </a:extLst>
          </p:cNvPr>
          <p:cNvCxnSpPr/>
          <p:nvPr/>
        </p:nvCxnSpPr>
        <p:spPr>
          <a:xfrm flipV="1">
            <a:off x="5877609" y="4284085"/>
            <a:ext cx="0" cy="938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7E87B5C-50DA-FEE0-DC76-A73C856229A5}"/>
              </a:ext>
            </a:extLst>
          </p:cNvPr>
          <p:cNvCxnSpPr/>
          <p:nvPr/>
        </p:nvCxnSpPr>
        <p:spPr>
          <a:xfrm flipV="1">
            <a:off x="6879095" y="4284085"/>
            <a:ext cx="0" cy="938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5241553-19A1-EC5E-CD40-55A9D1E6D902}"/>
              </a:ext>
            </a:extLst>
          </p:cNvPr>
          <p:cNvSpPr/>
          <p:nvPr/>
        </p:nvSpPr>
        <p:spPr>
          <a:xfrm>
            <a:off x="4321629" y="668679"/>
            <a:ext cx="7151914" cy="53124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Manage these bits using an augmented tree</a:t>
            </a:r>
          </a:p>
        </p:txBody>
      </p:sp>
      <p:pic>
        <p:nvPicPr>
          <p:cNvPr id="29" name="Picture 28" descr="A close up of a device&#10;&#10;Description automatically generated">
            <a:extLst>
              <a:ext uri="{FF2B5EF4-FFF2-40B4-BE49-F238E27FC236}">
                <a16:creationId xmlns:a16="http://schemas.microsoft.com/office/drawing/2014/main" id="{BDB1E50D-53DC-C103-7433-0896C94D6C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036" y="566803"/>
            <a:ext cx="944336" cy="94433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D794F0E-45E7-A083-8640-550F1FFE1367}"/>
              </a:ext>
            </a:extLst>
          </p:cNvPr>
          <p:cNvSpPr txBox="1"/>
          <p:nvPr/>
        </p:nvSpPr>
        <p:spPr>
          <a:xfrm>
            <a:off x="754294" y="5297504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CPU 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38491E-287B-F928-645F-0DE7ADB650AF}"/>
              </a:ext>
            </a:extLst>
          </p:cNvPr>
          <p:cNvSpPr txBox="1"/>
          <p:nvPr/>
        </p:nvSpPr>
        <p:spPr>
          <a:xfrm>
            <a:off x="1822567" y="5297504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CPU 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D89623-8A12-03F0-4774-925A0F6407A4}"/>
              </a:ext>
            </a:extLst>
          </p:cNvPr>
          <p:cNvSpPr txBox="1"/>
          <p:nvPr/>
        </p:nvSpPr>
        <p:spPr>
          <a:xfrm>
            <a:off x="3163896" y="5292854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CPU 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874E33-C3D1-8C75-4C8C-557771D3C01B}"/>
              </a:ext>
            </a:extLst>
          </p:cNvPr>
          <p:cNvSpPr txBox="1"/>
          <p:nvPr/>
        </p:nvSpPr>
        <p:spPr>
          <a:xfrm>
            <a:off x="4232169" y="5292854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CPU 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69D4436-DA88-D355-8394-811E4FD2DA2A}"/>
              </a:ext>
            </a:extLst>
          </p:cNvPr>
          <p:cNvSpPr txBox="1"/>
          <p:nvPr/>
        </p:nvSpPr>
        <p:spPr>
          <a:xfrm>
            <a:off x="5492640" y="5292854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CPU 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E8DEEA-DED1-A8FB-0131-1896D35CD917}"/>
              </a:ext>
            </a:extLst>
          </p:cNvPr>
          <p:cNvSpPr txBox="1"/>
          <p:nvPr/>
        </p:nvSpPr>
        <p:spPr>
          <a:xfrm>
            <a:off x="6560913" y="5292854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CPU 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BF3C7F2-9B08-23B5-50C0-E47CDDFED7FD}"/>
              </a:ext>
            </a:extLst>
          </p:cNvPr>
          <p:cNvSpPr/>
          <p:nvPr/>
        </p:nvSpPr>
        <p:spPr>
          <a:xfrm>
            <a:off x="8667584" y="2670343"/>
            <a:ext cx="3185997" cy="17113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Underlying storage structure is an array in the </a:t>
            </a:r>
            <a:r>
              <a:rPr lang="en-US" sz="2400" i="1" err="1"/>
              <a:t>rcu_state</a:t>
            </a:r>
            <a:r>
              <a:rPr lang="en-US" sz="2400" i="1"/>
              <a:t> </a:t>
            </a:r>
            <a:r>
              <a:rPr lang="en-US" sz="2400"/>
              <a:t>structure. Allows efficient storage and traversal.</a:t>
            </a:r>
          </a:p>
        </p:txBody>
      </p:sp>
    </p:spTree>
    <p:extLst>
      <p:ext uri="{BB962C8B-B14F-4D97-AF65-F5344CB8AC3E}">
        <p14:creationId xmlns:p14="http://schemas.microsoft.com/office/powerpoint/2010/main" val="252987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C1C11-F097-AC1A-3B27-23CB9AE34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98" y="-13908"/>
            <a:ext cx="10515600" cy="1325563"/>
          </a:xfrm>
        </p:spPr>
        <p:txBody>
          <a:bodyPr/>
          <a:lstStyle/>
          <a:p>
            <a:r>
              <a:rPr lang="en-US"/>
              <a:t>RCUs and callbacks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231E6-B20A-4D00-D7FA-630CF4D0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397" y="1070861"/>
            <a:ext cx="11298573" cy="917575"/>
          </a:xfrm>
        </p:spPr>
        <p:txBody>
          <a:bodyPr/>
          <a:lstStyle/>
          <a:p>
            <a:r>
              <a:rPr lang="en-US"/>
              <a:t>When all the CPUs </a:t>
            </a:r>
            <a:r>
              <a:rPr lang="en-US">
                <a:solidFill>
                  <a:srgbClr val="00B050"/>
                </a:solidFill>
              </a:rPr>
              <a:t>pass</a:t>
            </a:r>
            <a:r>
              <a:rPr lang="en-US"/>
              <a:t> through a quiescent state, the grace period </a:t>
            </a:r>
            <a:r>
              <a:rPr lang="en-US">
                <a:solidFill>
                  <a:srgbClr val="FF0000"/>
                </a:solidFill>
              </a:rPr>
              <a:t>ends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1AD947-64ED-9BB1-D518-526DD82B1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5551" y="6492875"/>
            <a:ext cx="4114800" cy="365125"/>
          </a:xfrm>
        </p:spPr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455BF-ADDD-CCE0-3516-02D030843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753ADB-98F8-AF8F-C4DA-2DD1A255F29C}"/>
              </a:ext>
            </a:extLst>
          </p:cNvPr>
          <p:cNvSpPr/>
          <p:nvPr/>
        </p:nvSpPr>
        <p:spPr>
          <a:xfrm>
            <a:off x="1334636" y="1827213"/>
            <a:ext cx="7021285" cy="27783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989C0-E0D8-B1D9-AA46-445C378C653B}"/>
              </a:ext>
            </a:extLst>
          </p:cNvPr>
          <p:cNvSpPr txBox="1"/>
          <p:nvPr/>
        </p:nvSpPr>
        <p:spPr>
          <a:xfrm>
            <a:off x="1380560" y="1792083"/>
            <a:ext cx="2466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struct </a:t>
            </a:r>
            <a:r>
              <a:rPr lang="en-US" sz="2800" err="1"/>
              <a:t>rcu_state</a:t>
            </a:r>
            <a:endParaRPr lang="en-US" sz="2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E21D30-2650-F91E-FFAC-735592D32461}"/>
              </a:ext>
            </a:extLst>
          </p:cNvPr>
          <p:cNvSpPr/>
          <p:nvPr/>
        </p:nvSpPr>
        <p:spPr>
          <a:xfrm>
            <a:off x="3909107" y="2440747"/>
            <a:ext cx="1921330" cy="758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struct </a:t>
            </a:r>
            <a:r>
              <a:rPr lang="en-US" sz="2400" err="1"/>
              <a:t>rcu_node</a:t>
            </a:r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742763-044F-52FA-00BE-36E706C2A5E3}"/>
              </a:ext>
            </a:extLst>
          </p:cNvPr>
          <p:cNvSpPr/>
          <p:nvPr/>
        </p:nvSpPr>
        <p:spPr>
          <a:xfrm>
            <a:off x="1470707" y="3668866"/>
            <a:ext cx="1888672" cy="758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struct </a:t>
            </a:r>
            <a:r>
              <a:rPr lang="en-US" sz="2400" err="1"/>
              <a:t>rcu_node</a:t>
            </a:r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9FF495-2635-3BEB-3F81-A8754CE5B55E}"/>
              </a:ext>
            </a:extLst>
          </p:cNvPr>
          <p:cNvSpPr/>
          <p:nvPr/>
        </p:nvSpPr>
        <p:spPr>
          <a:xfrm>
            <a:off x="3925436" y="3668866"/>
            <a:ext cx="1741714" cy="758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struct </a:t>
            </a:r>
            <a:r>
              <a:rPr lang="en-US" sz="2400" err="1"/>
              <a:t>rcu_node</a:t>
            </a:r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B3327A-B4CD-9F66-72CF-4DE4FD4AD4EE}"/>
              </a:ext>
            </a:extLst>
          </p:cNvPr>
          <p:cNvSpPr/>
          <p:nvPr/>
        </p:nvSpPr>
        <p:spPr>
          <a:xfrm>
            <a:off x="6162449" y="3657981"/>
            <a:ext cx="1888672" cy="758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struct </a:t>
            </a:r>
            <a:r>
              <a:rPr lang="en-US" sz="2400" err="1"/>
              <a:t>rcu_node</a:t>
            </a:r>
            <a:endParaRPr lang="en-US" sz="24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43555AB-8756-2FA3-E2ED-3E55C0EF423C}"/>
              </a:ext>
            </a:extLst>
          </p:cNvPr>
          <p:cNvCxnSpPr>
            <a:stCxn id="9" idx="0"/>
          </p:cNvCxnSpPr>
          <p:nvPr/>
        </p:nvCxnSpPr>
        <p:spPr>
          <a:xfrm flipV="1">
            <a:off x="2415043" y="3198813"/>
            <a:ext cx="2283278" cy="4700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618BA2-E6B4-DEDE-6F48-B67EC9A3F887}"/>
              </a:ext>
            </a:extLst>
          </p:cNvPr>
          <p:cNvCxnSpPr>
            <a:cxnSpLocks/>
          </p:cNvCxnSpPr>
          <p:nvPr/>
        </p:nvCxnSpPr>
        <p:spPr>
          <a:xfrm flipH="1" flipV="1">
            <a:off x="4698321" y="3198813"/>
            <a:ext cx="125186" cy="4591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F908604-A915-9D38-1214-DEEE5CE0AC87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4698321" y="3198813"/>
            <a:ext cx="2408464" cy="4591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0BAAF1A-2EB2-AD28-C2B7-D769C433918F}"/>
              </a:ext>
            </a:extLst>
          </p:cNvPr>
          <p:cNvCxnSpPr>
            <a:cxnSpLocks/>
          </p:cNvCxnSpPr>
          <p:nvPr/>
        </p:nvCxnSpPr>
        <p:spPr>
          <a:xfrm flipV="1">
            <a:off x="1888333" y="4416047"/>
            <a:ext cx="0" cy="9490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B26312C-32EE-25E9-92C4-91F8B81D7BD1}"/>
              </a:ext>
            </a:extLst>
          </p:cNvPr>
          <p:cNvCxnSpPr/>
          <p:nvPr/>
        </p:nvCxnSpPr>
        <p:spPr>
          <a:xfrm flipV="1">
            <a:off x="2889819" y="4416047"/>
            <a:ext cx="0" cy="938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6DC2C82-3F12-7879-B0ED-20C8DA090264}"/>
              </a:ext>
            </a:extLst>
          </p:cNvPr>
          <p:cNvCxnSpPr>
            <a:cxnSpLocks/>
            <a:stCxn id="29" idx="0"/>
          </p:cNvCxnSpPr>
          <p:nvPr/>
        </p:nvCxnSpPr>
        <p:spPr>
          <a:xfrm flipH="1" flipV="1">
            <a:off x="4283190" y="4426932"/>
            <a:ext cx="65652" cy="12524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DE96A2D-217E-3D83-F36B-42401D260D09}"/>
              </a:ext>
            </a:extLst>
          </p:cNvPr>
          <p:cNvCxnSpPr/>
          <p:nvPr/>
        </p:nvCxnSpPr>
        <p:spPr>
          <a:xfrm flipV="1">
            <a:off x="5284676" y="4426932"/>
            <a:ext cx="0" cy="938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101360B-C7F6-CEA4-6BCF-57E9C283413B}"/>
              </a:ext>
            </a:extLst>
          </p:cNvPr>
          <p:cNvCxnSpPr/>
          <p:nvPr/>
        </p:nvCxnSpPr>
        <p:spPr>
          <a:xfrm flipV="1">
            <a:off x="6547418" y="4416047"/>
            <a:ext cx="0" cy="938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EC354A9-3C43-3D70-A981-244730C2E517}"/>
              </a:ext>
            </a:extLst>
          </p:cNvPr>
          <p:cNvCxnSpPr/>
          <p:nvPr/>
        </p:nvCxnSpPr>
        <p:spPr>
          <a:xfrm flipV="1">
            <a:off x="7548904" y="4416047"/>
            <a:ext cx="0" cy="938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E1AC6B66-6751-5936-42A2-D298150D4FEA}"/>
              </a:ext>
            </a:extLst>
          </p:cNvPr>
          <p:cNvSpPr/>
          <p:nvPr/>
        </p:nvSpPr>
        <p:spPr>
          <a:xfrm>
            <a:off x="252754" y="5401462"/>
            <a:ext cx="1888672" cy="7580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struct </a:t>
            </a:r>
            <a:r>
              <a:rPr lang="en-US" sz="2400" err="1"/>
              <a:t>rcu_data</a:t>
            </a:r>
            <a:endParaRPr lang="en-US" sz="24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2F2E9F-143E-58F6-D2F9-C2BCE1BFA97C}"/>
              </a:ext>
            </a:extLst>
          </p:cNvPr>
          <p:cNvSpPr/>
          <p:nvPr/>
        </p:nvSpPr>
        <p:spPr>
          <a:xfrm>
            <a:off x="7190351" y="5365223"/>
            <a:ext cx="1888672" cy="7580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struct </a:t>
            </a:r>
            <a:r>
              <a:rPr lang="en-US" sz="2400" err="1"/>
              <a:t>rcu_data</a:t>
            </a:r>
            <a:endParaRPr lang="en-US" sz="24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6582B9-587F-29F9-D2C6-88DEEA44720B}"/>
              </a:ext>
            </a:extLst>
          </p:cNvPr>
          <p:cNvSpPr/>
          <p:nvPr/>
        </p:nvSpPr>
        <p:spPr>
          <a:xfrm>
            <a:off x="3404506" y="5679417"/>
            <a:ext cx="1888672" cy="7580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struct </a:t>
            </a:r>
            <a:r>
              <a:rPr lang="en-US" sz="2400" err="1"/>
              <a:t>rcu_data</a:t>
            </a:r>
            <a:endParaRPr lang="en-US" sz="24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7DBC49C-7620-7A9E-45B6-6BBC2D995D5C}"/>
              </a:ext>
            </a:extLst>
          </p:cNvPr>
          <p:cNvSpPr/>
          <p:nvPr/>
        </p:nvSpPr>
        <p:spPr>
          <a:xfrm>
            <a:off x="2296209" y="5783200"/>
            <a:ext cx="206829" cy="2295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8D7D494-8B6C-78C9-ADCE-532326642307}"/>
              </a:ext>
            </a:extLst>
          </p:cNvPr>
          <p:cNvSpPr/>
          <p:nvPr/>
        </p:nvSpPr>
        <p:spPr>
          <a:xfrm>
            <a:off x="2677209" y="5783200"/>
            <a:ext cx="206829" cy="2295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3F79E5D-30EE-2F0F-B2E3-0AB47EFA57EC}"/>
              </a:ext>
            </a:extLst>
          </p:cNvPr>
          <p:cNvSpPr/>
          <p:nvPr/>
        </p:nvSpPr>
        <p:spPr>
          <a:xfrm>
            <a:off x="3069094" y="5773637"/>
            <a:ext cx="206829" cy="2295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572DE52-19D5-A45A-0A8F-35727E66BEF7}"/>
              </a:ext>
            </a:extLst>
          </p:cNvPr>
          <p:cNvSpPr/>
          <p:nvPr/>
        </p:nvSpPr>
        <p:spPr>
          <a:xfrm>
            <a:off x="5747096" y="5729046"/>
            <a:ext cx="206829" cy="2295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9CB9C2B-4AA8-FF5E-058B-B4245A1E5B32}"/>
              </a:ext>
            </a:extLst>
          </p:cNvPr>
          <p:cNvSpPr/>
          <p:nvPr/>
        </p:nvSpPr>
        <p:spPr>
          <a:xfrm>
            <a:off x="6128096" y="5729046"/>
            <a:ext cx="206829" cy="2295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640B8E-292B-798E-FB49-080624074218}"/>
              </a:ext>
            </a:extLst>
          </p:cNvPr>
          <p:cNvSpPr/>
          <p:nvPr/>
        </p:nvSpPr>
        <p:spPr>
          <a:xfrm>
            <a:off x="6519981" y="5719483"/>
            <a:ext cx="206829" cy="2295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74CD88C-D8E2-FA7C-1B40-C1952AA3FDE8}"/>
              </a:ext>
            </a:extLst>
          </p:cNvPr>
          <p:cNvSpPr/>
          <p:nvPr/>
        </p:nvSpPr>
        <p:spPr>
          <a:xfrm>
            <a:off x="8675461" y="2390432"/>
            <a:ext cx="3460524" cy="17209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Register</a:t>
            </a:r>
            <a:r>
              <a:rPr lang="en-US" sz="2400"/>
              <a:t> a callback </a:t>
            </a:r>
            <a:r>
              <a:rPr lang="en-US" sz="2400">
                <a:solidFill>
                  <a:srgbClr val="00B050"/>
                </a:solidFill>
              </a:rPr>
              <a:t>function. </a:t>
            </a:r>
            <a:r>
              <a:rPr lang="en-US" sz="2400"/>
              <a:t>Called when the grace period </a:t>
            </a:r>
            <a:r>
              <a:rPr lang="en-US" sz="2400">
                <a:solidFill>
                  <a:srgbClr val="7030A0"/>
                </a:solidFill>
              </a:rPr>
              <a:t>ends</a:t>
            </a:r>
            <a:r>
              <a:rPr lang="en-US" sz="2400"/>
              <a:t>.</a:t>
            </a: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644B0A49-1986-E602-01B6-B5C95466AE44}"/>
              </a:ext>
            </a:extLst>
          </p:cNvPr>
          <p:cNvSpPr/>
          <p:nvPr/>
        </p:nvSpPr>
        <p:spPr>
          <a:xfrm>
            <a:off x="9514791" y="5533784"/>
            <a:ext cx="1433632" cy="620107"/>
          </a:xfrm>
          <a:prstGeom prst="wedgeRoundRectCallout">
            <a:avLst>
              <a:gd name="adj1" fmla="val -79177"/>
              <a:gd name="adj2" fmla="val 2815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per-CPU</a:t>
            </a:r>
          </a:p>
        </p:txBody>
      </p:sp>
    </p:spTree>
    <p:extLst>
      <p:ext uri="{BB962C8B-B14F-4D97-AF65-F5344CB8AC3E}">
        <p14:creationId xmlns:p14="http://schemas.microsoft.com/office/powerpoint/2010/main" val="285390705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D4324-97AE-9ABA-0E64-100A6B289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Expedited Grace Periods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E1B74-00ED-5433-DD80-624D701FE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286" y="1825625"/>
            <a:ext cx="10722428" cy="4351338"/>
          </a:xfrm>
        </p:spPr>
        <p:txBody>
          <a:bodyPr>
            <a:normAutofit lnSpcReduction="10000"/>
          </a:bodyPr>
          <a:lstStyle/>
          <a:p>
            <a:r>
              <a:rPr lang="en-US"/>
              <a:t>Assume that a </a:t>
            </a:r>
            <a:r>
              <a:rPr lang="en-US">
                <a:solidFill>
                  <a:srgbClr val="7030A0"/>
                </a:solidFill>
              </a:rPr>
              <a:t>CPU</a:t>
            </a:r>
            <a:r>
              <a:rPr lang="en-US"/>
              <a:t> is not </a:t>
            </a:r>
            <a:r>
              <a:rPr lang="en-US">
                <a:solidFill>
                  <a:srgbClr val="00B050"/>
                </a:solidFill>
              </a:rPr>
              <a:t>entering</a:t>
            </a:r>
            <a:r>
              <a:rPr lang="en-US"/>
              <a:t> a </a:t>
            </a:r>
            <a:r>
              <a:rPr lang="en-US">
                <a:solidFill>
                  <a:srgbClr val="FF0000"/>
                </a:solidFill>
              </a:rPr>
              <a:t>quiescent</a:t>
            </a:r>
            <a:r>
              <a:rPr lang="en-US"/>
              <a:t> state</a:t>
            </a:r>
          </a:p>
          <a:p>
            <a:pPr lvl="1"/>
            <a:r>
              <a:rPr lang="en-US"/>
              <a:t>A </a:t>
            </a:r>
            <a:r>
              <a:rPr lang="en-US">
                <a:solidFill>
                  <a:srgbClr val="C00000"/>
                </a:solidFill>
              </a:rPr>
              <a:t>quiescent</a:t>
            </a:r>
            <a:r>
              <a:rPr lang="en-US"/>
              <a:t> state can be forced by sending an 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IPI</a:t>
            </a:r>
            <a:r>
              <a:rPr lang="en-US"/>
              <a:t> to it</a:t>
            </a:r>
          </a:p>
          <a:p>
            <a:r>
              <a:rPr lang="en-US"/>
              <a:t>Non-preemptable read block</a:t>
            </a:r>
          </a:p>
          <a:p>
            <a:pPr lvl="1"/>
            <a:r>
              <a:rPr lang="en-US"/>
              <a:t>The IPI will be serviced after the </a:t>
            </a:r>
            <a:r>
              <a:rPr lang="en-US">
                <a:solidFill>
                  <a:srgbClr val="C00000"/>
                </a:solidFill>
              </a:rPr>
              <a:t>read block </a:t>
            </a:r>
            <a:r>
              <a:rPr lang="en-US"/>
              <a:t>has </a:t>
            </a:r>
            <a:r>
              <a:rPr lang="en-US">
                <a:solidFill>
                  <a:srgbClr val="00B050"/>
                </a:solidFill>
              </a:rPr>
              <a:t>finished. </a:t>
            </a:r>
            <a:r>
              <a:rPr lang="en-US"/>
              <a:t>Its interrupt handler runs in the 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quiescent</a:t>
            </a:r>
            <a:r>
              <a:rPr lang="en-US"/>
              <a:t> state.</a:t>
            </a:r>
          </a:p>
          <a:p>
            <a:r>
              <a:rPr lang="en-US"/>
              <a:t>If the read block is </a:t>
            </a:r>
            <a:r>
              <a:rPr lang="en-US">
                <a:solidFill>
                  <a:srgbClr val="0070C0"/>
                </a:solidFill>
              </a:rPr>
              <a:t>preemptable</a:t>
            </a:r>
            <a:r>
              <a:rPr lang="en-US"/>
              <a:t> (real-time kernel), then register a </a:t>
            </a:r>
            <a:r>
              <a:rPr lang="en-US">
                <a:solidFill>
                  <a:srgbClr val="7030A0"/>
                </a:solidFill>
              </a:rPr>
              <a:t>callback</a:t>
            </a:r>
            <a:r>
              <a:rPr lang="en-US"/>
              <a:t> function that is called once the target CPU reaches a 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quiescent</a:t>
            </a:r>
            <a:r>
              <a:rPr lang="en-US"/>
              <a:t> state</a:t>
            </a:r>
          </a:p>
          <a:p>
            <a:r>
              <a:rPr lang="en-US"/>
              <a:t>Preemptible RCU-protected regions cause problems</a:t>
            </a:r>
          </a:p>
          <a:p>
            <a:pPr lvl="1"/>
            <a:r>
              <a:rPr lang="en-US"/>
              <a:t>We need to add </a:t>
            </a:r>
            <a:r>
              <a:rPr lang="en-US">
                <a:solidFill>
                  <a:srgbClr val="7030A0"/>
                </a:solidFill>
              </a:rPr>
              <a:t>reference</a:t>
            </a:r>
            <a:r>
              <a:rPr lang="en-US"/>
              <a:t> counters and </a:t>
            </a:r>
            <a:r>
              <a:rPr lang="en-US">
                <a:solidFill>
                  <a:srgbClr val="0070C0"/>
                </a:solidFill>
              </a:rPr>
              <a:t>state</a:t>
            </a:r>
            <a:r>
              <a:rPr lang="en-US"/>
              <a:t> variables to the  </a:t>
            </a:r>
            <a:r>
              <a:rPr lang="en-US" i="1" err="1"/>
              <a:t>rcu_read_lock</a:t>
            </a:r>
            <a:r>
              <a:rPr lang="en-US" i="1"/>
              <a:t> </a:t>
            </a:r>
            <a:r>
              <a:rPr lang="en-US"/>
              <a:t>and </a:t>
            </a:r>
            <a:r>
              <a:rPr lang="en-US" i="1" err="1"/>
              <a:t>rcu_read_unlock</a:t>
            </a:r>
            <a:r>
              <a:rPr lang="en-US" i="1"/>
              <a:t> </a:t>
            </a:r>
            <a:r>
              <a:rPr lang="en-US"/>
              <a:t>functions. They don’t remain </a:t>
            </a:r>
            <a:r>
              <a:rPr lang="en-US">
                <a:solidFill>
                  <a:srgbClr val="0070C0"/>
                </a:solidFill>
              </a:rPr>
              <a:t>ZERO</a:t>
            </a:r>
            <a:r>
              <a:rPr lang="en-US"/>
              <a:t> overhead anymore.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1485E0-24C2-6017-17B9-49B51D7CF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0B05E7-A193-C7DD-0E44-E8A8C5FC7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394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3152-5CEC-E443-0BD6-2EC4A67E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 of this Chapter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EFA056E-878D-272B-D6B7-9F530418CA72}"/>
              </a:ext>
            </a:extLst>
          </p:cNvPr>
          <p:cNvGraphicFramePr/>
          <p:nvPr/>
        </p:nvGraphicFramePr>
        <p:xfrm>
          <a:off x="2108200" y="520700"/>
          <a:ext cx="96774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7" name="Arrow: Right 546">
            <a:extLst>
              <a:ext uri="{FF2B5EF4-FFF2-40B4-BE49-F238E27FC236}">
                <a16:creationId xmlns:a16="http://schemas.microsoft.com/office/drawing/2014/main" id="{0495D27B-F84C-16D3-39AC-6098851E46AC}"/>
              </a:ext>
            </a:extLst>
          </p:cNvPr>
          <p:cNvSpPr/>
          <p:nvPr/>
        </p:nvSpPr>
        <p:spPr>
          <a:xfrm>
            <a:off x="5412419" y="24817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F4AF79-3831-898A-60E2-2A9A7F2A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6472-D75D-7BDD-CF5F-8BF36EDE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2413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32B12-1DAB-3622-E0B8-EFD80D27D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9" y="33449"/>
            <a:ext cx="10515600" cy="1325563"/>
          </a:xfrm>
        </p:spPr>
        <p:txBody>
          <a:bodyPr/>
          <a:lstStyle/>
          <a:p>
            <a:r>
              <a:rPr lang="en-US"/>
              <a:t>The Problem of Scheduling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74FD2-D145-9E81-3B58-8FACE126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672C07-A18C-96BE-8C26-5CE12A610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74B5DA-8A81-BB36-5109-D9BE8B14D793}"/>
              </a:ext>
            </a:extLst>
          </p:cNvPr>
          <p:cNvSpPr txBox="1"/>
          <p:nvPr/>
        </p:nvSpPr>
        <p:spPr>
          <a:xfrm>
            <a:off x="838200" y="1861456"/>
            <a:ext cx="275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>
                <a:solidFill>
                  <a:srgbClr val="00B050"/>
                </a:solidFill>
                <a:latin typeface="Comic Sans MS" panose="030F0702030302020204" pitchFamily="66" charset="0"/>
              </a:rPr>
              <a:t>Set of jobs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15667F-E6FF-6B50-A588-E4C272BEE226}"/>
              </a:ext>
            </a:extLst>
          </p:cNvPr>
          <p:cNvSpPr/>
          <p:nvPr/>
        </p:nvSpPr>
        <p:spPr>
          <a:xfrm>
            <a:off x="1828800" y="2743199"/>
            <a:ext cx="2862943" cy="59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J1</a:t>
            </a:r>
            <a:endParaRPr lang="en-IN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6F9B62-77DE-BC4D-0648-C82510F55B2F}"/>
              </a:ext>
            </a:extLst>
          </p:cNvPr>
          <p:cNvSpPr/>
          <p:nvPr/>
        </p:nvSpPr>
        <p:spPr>
          <a:xfrm>
            <a:off x="4691743" y="2743199"/>
            <a:ext cx="1317172" cy="59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J2</a:t>
            </a:r>
            <a:endParaRPr lang="en-IN" sz="2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9CC095-B053-FF36-E538-0A9135E4DBB8}"/>
              </a:ext>
            </a:extLst>
          </p:cNvPr>
          <p:cNvSpPr/>
          <p:nvPr/>
        </p:nvSpPr>
        <p:spPr>
          <a:xfrm>
            <a:off x="6008915" y="2743199"/>
            <a:ext cx="1894115" cy="59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J3</a:t>
            </a:r>
            <a:endParaRPr lang="en-IN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5EAE1E-0EC7-0C40-FBFD-6BA2F948EEAC}"/>
              </a:ext>
            </a:extLst>
          </p:cNvPr>
          <p:cNvSpPr/>
          <p:nvPr/>
        </p:nvSpPr>
        <p:spPr>
          <a:xfrm>
            <a:off x="7903030" y="2743198"/>
            <a:ext cx="2558144" cy="59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J4</a:t>
            </a:r>
            <a:endParaRPr lang="en-IN" sz="200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6A5A2C00-2710-D1F0-4E98-BF2819DCA9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26" y="4068241"/>
            <a:ext cx="871659" cy="8716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9D73F4-53DE-7088-D43D-EEBE58E38751}"/>
              </a:ext>
            </a:extLst>
          </p:cNvPr>
          <p:cNvSpPr txBox="1"/>
          <p:nvPr/>
        </p:nvSpPr>
        <p:spPr>
          <a:xfrm>
            <a:off x="1828799" y="4108903"/>
            <a:ext cx="9024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/>
              <a:t>A bunch of </a:t>
            </a:r>
            <a:r>
              <a:rPr lang="en-IN" sz="2400">
                <a:solidFill>
                  <a:srgbClr val="7030A0"/>
                </a:solidFill>
              </a:rPr>
              <a:t>jobs</a:t>
            </a:r>
            <a:r>
              <a:rPr lang="en-IN" sz="2400"/>
              <a:t> arrive at the beginning. Each one has a </a:t>
            </a:r>
            <a:r>
              <a:rPr lang="en-IN" sz="2400">
                <a:solidFill>
                  <a:srgbClr val="00B050"/>
                </a:solidFill>
              </a:rPr>
              <a:t>duration, </a:t>
            </a:r>
            <a:r>
              <a:rPr lang="en-IN" sz="2400"/>
              <a:t>which is known in advance (somewhat </a:t>
            </a:r>
            <a:r>
              <a:rPr lang="en-IN" sz="2400">
                <a:solidFill>
                  <a:srgbClr val="FF0000"/>
                </a:solidFill>
              </a:rPr>
              <a:t>impractical</a:t>
            </a:r>
            <a:r>
              <a:rPr lang="en-IN" sz="2400"/>
              <a:t> assumption).</a:t>
            </a:r>
            <a:r>
              <a:rPr lang="en-IN"/>
              <a:t>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2E19B0D-1A1E-E9E7-1651-63BA1E2F1852}"/>
              </a:ext>
            </a:extLst>
          </p:cNvPr>
          <p:cNvSpPr/>
          <p:nvPr/>
        </p:nvSpPr>
        <p:spPr>
          <a:xfrm>
            <a:off x="3200400" y="5409292"/>
            <a:ext cx="6161314" cy="5551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Find different ways of sequencing them.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57279FB-ADB4-4E57-21AF-DA57D617309A}"/>
              </a:ext>
            </a:extLst>
          </p:cNvPr>
          <p:cNvSpPr/>
          <p:nvPr/>
        </p:nvSpPr>
        <p:spPr>
          <a:xfrm>
            <a:off x="8104415" y="826861"/>
            <a:ext cx="3505200" cy="14260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Assume that there is no preemption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7A3C3EDA-D0DA-B573-0CFF-6899C2CAD6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385" y="185646"/>
            <a:ext cx="969630" cy="96963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208D689-E19E-9624-73D2-CDDF2033773B}"/>
              </a:ext>
            </a:extLst>
          </p:cNvPr>
          <p:cNvSpPr/>
          <p:nvPr/>
        </p:nvSpPr>
        <p:spPr>
          <a:xfrm>
            <a:off x="5442859" y="1482478"/>
            <a:ext cx="2460171" cy="88197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Single CPU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FB6970E-C288-2A63-3886-15CDE896467F}"/>
              </a:ext>
            </a:extLst>
          </p:cNvPr>
          <p:cNvSpPr/>
          <p:nvPr/>
        </p:nvSpPr>
        <p:spPr>
          <a:xfrm>
            <a:off x="6464808" y="118971"/>
            <a:ext cx="1856232" cy="707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Simple variant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06618BB-F674-24EA-969C-6358A6C6B407}"/>
                  </a:ext>
                </a:extLst>
              </p14:cNvPr>
              <p14:cNvContentPartPr/>
              <p14:nvPr/>
            </p14:nvContentPartPr>
            <p14:xfrm>
              <a:off x="9619128" y="6505416"/>
              <a:ext cx="16560" cy="4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06618BB-F674-24EA-969C-6358A6C6B4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10319" y="6496416"/>
                <a:ext cx="33825" cy="2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139129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C629C-0955-6AEB-1870-88D1339CF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14" y="-418"/>
            <a:ext cx="10515600" cy="1325563"/>
          </a:xfrm>
        </p:spPr>
        <p:txBody>
          <a:bodyPr/>
          <a:lstStyle/>
          <a:p>
            <a:r>
              <a:rPr lang="en-IN"/>
              <a:t>Metric: Minimize the Mean </a:t>
            </a:r>
            <a:r>
              <a:rPr lang="en-IN">
                <a:sym typeface="Wingdings" panose="05000000000000000000" pitchFamily="2" charset="2"/>
              </a:rPr>
              <a:t>Completion Time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BAB6E-8A8C-5EF4-53A9-983F5CEFE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33999"/>
            <a:ext cx="10515600" cy="1011728"/>
          </a:xfrm>
        </p:spPr>
        <p:txBody>
          <a:bodyPr/>
          <a:lstStyle/>
          <a:p>
            <a:r>
              <a:rPr lang="en-IN"/>
              <a:t>In this case, the </a:t>
            </a:r>
            <a:r>
              <a:rPr lang="en-IN">
                <a:solidFill>
                  <a:srgbClr val="7030A0"/>
                </a:solidFill>
              </a:rPr>
              <a:t>completion</a:t>
            </a:r>
            <a:r>
              <a:rPr lang="en-IN"/>
              <a:t> times are t</a:t>
            </a:r>
            <a:r>
              <a:rPr lang="en-IN" baseline="-25000"/>
              <a:t>1</a:t>
            </a:r>
            <a:r>
              <a:rPr lang="en-IN"/>
              <a:t>, t</a:t>
            </a:r>
            <a:r>
              <a:rPr lang="en-IN" baseline="-25000"/>
              <a:t>2</a:t>
            </a:r>
            <a:r>
              <a:rPr lang="en-IN"/>
              <a:t>, t</a:t>
            </a:r>
            <a:r>
              <a:rPr lang="en-IN" baseline="-25000"/>
              <a:t>3</a:t>
            </a:r>
            <a:r>
              <a:rPr lang="en-IN"/>
              <a:t>, and t</a:t>
            </a:r>
            <a:r>
              <a:rPr lang="en-IN" baseline="-25000"/>
              <a:t>4</a:t>
            </a:r>
          </a:p>
          <a:p>
            <a:r>
              <a:rPr lang="en-IN"/>
              <a:t>It is a  more </a:t>
            </a:r>
            <a:r>
              <a:rPr lang="en-IN">
                <a:solidFill>
                  <a:srgbClr val="C00000"/>
                </a:solidFill>
              </a:rPr>
              <a:t>convenient</a:t>
            </a:r>
            <a:r>
              <a:rPr lang="en-IN"/>
              <a:t> tool to create a </a:t>
            </a:r>
            <a:r>
              <a:rPr lang="en-IN">
                <a:solidFill>
                  <a:srgbClr val="00B050"/>
                </a:solidFill>
              </a:rPr>
              <a:t>formal</a:t>
            </a:r>
            <a:r>
              <a:rPr lang="en-IN"/>
              <a:t>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0686B1-C761-917B-6152-70E54ECA5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97785-1D0F-0265-78A4-DE3B922C4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59DB8E-1A5C-1DF1-AEA3-086953EC5127}"/>
              </a:ext>
            </a:extLst>
          </p:cNvPr>
          <p:cNvSpPr/>
          <p:nvPr/>
        </p:nvSpPr>
        <p:spPr>
          <a:xfrm>
            <a:off x="1709927" y="1461156"/>
            <a:ext cx="2862943" cy="59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J1</a:t>
            </a:r>
            <a:endParaRPr lang="en-IN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A427A-8F35-AA6F-DA01-0F71B10D3C2F}"/>
              </a:ext>
            </a:extLst>
          </p:cNvPr>
          <p:cNvSpPr/>
          <p:nvPr/>
        </p:nvSpPr>
        <p:spPr>
          <a:xfrm>
            <a:off x="4572871" y="1459516"/>
            <a:ext cx="1317172" cy="59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J2</a:t>
            </a:r>
            <a:endParaRPr lang="en-IN" sz="2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87F67B-0D37-584C-848F-823DDCB4F30D}"/>
              </a:ext>
            </a:extLst>
          </p:cNvPr>
          <p:cNvSpPr/>
          <p:nvPr/>
        </p:nvSpPr>
        <p:spPr>
          <a:xfrm>
            <a:off x="5890043" y="1459516"/>
            <a:ext cx="1894115" cy="59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J3</a:t>
            </a:r>
            <a:endParaRPr lang="en-IN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ED0B6E-9981-B57E-187D-D9A57C6BEF99}"/>
              </a:ext>
            </a:extLst>
          </p:cNvPr>
          <p:cNvSpPr/>
          <p:nvPr/>
        </p:nvSpPr>
        <p:spPr>
          <a:xfrm>
            <a:off x="7784158" y="1459515"/>
            <a:ext cx="2558144" cy="59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J4</a:t>
            </a:r>
            <a:endParaRPr lang="en-IN" sz="20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87492C-FBEC-3022-16B9-3A73A138F5C7}"/>
              </a:ext>
            </a:extLst>
          </p:cNvPr>
          <p:cNvCxnSpPr>
            <a:cxnSpLocks/>
          </p:cNvCxnSpPr>
          <p:nvPr/>
        </p:nvCxnSpPr>
        <p:spPr>
          <a:xfrm>
            <a:off x="1709928" y="2218940"/>
            <a:ext cx="0" cy="2135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E6A86A-135A-66EF-2098-4F00CE950896}"/>
              </a:ext>
            </a:extLst>
          </p:cNvPr>
          <p:cNvCxnSpPr>
            <a:cxnSpLocks/>
          </p:cNvCxnSpPr>
          <p:nvPr/>
        </p:nvCxnSpPr>
        <p:spPr>
          <a:xfrm>
            <a:off x="4572871" y="2218940"/>
            <a:ext cx="0" cy="4916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D48C76-6995-0D01-F29C-D5397E1ADA23}"/>
              </a:ext>
            </a:extLst>
          </p:cNvPr>
          <p:cNvCxnSpPr>
            <a:cxnSpLocks/>
          </p:cNvCxnSpPr>
          <p:nvPr/>
        </p:nvCxnSpPr>
        <p:spPr>
          <a:xfrm>
            <a:off x="5890043" y="2218940"/>
            <a:ext cx="0" cy="9169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000770-B6C8-9265-7CCE-408950E03C0D}"/>
              </a:ext>
            </a:extLst>
          </p:cNvPr>
          <p:cNvCxnSpPr>
            <a:cxnSpLocks/>
          </p:cNvCxnSpPr>
          <p:nvPr/>
        </p:nvCxnSpPr>
        <p:spPr>
          <a:xfrm>
            <a:off x="7784158" y="2218940"/>
            <a:ext cx="0" cy="14713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3D340F7-4A33-8117-6D42-D2FC3CD635D1}"/>
              </a:ext>
            </a:extLst>
          </p:cNvPr>
          <p:cNvCxnSpPr>
            <a:cxnSpLocks/>
          </p:cNvCxnSpPr>
          <p:nvPr/>
        </p:nvCxnSpPr>
        <p:spPr>
          <a:xfrm>
            <a:off x="1709927" y="2397680"/>
            <a:ext cx="2862943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B21A8C7-99D0-2175-8F35-5F219936A0ED}"/>
              </a:ext>
            </a:extLst>
          </p:cNvPr>
          <p:cNvSpPr txBox="1"/>
          <p:nvPr/>
        </p:nvSpPr>
        <p:spPr>
          <a:xfrm>
            <a:off x="2877292" y="2397680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t</a:t>
            </a:r>
            <a:r>
              <a:rPr lang="en-US" sz="2800" baseline="-25000"/>
              <a:t>1</a:t>
            </a:r>
            <a:endParaRPr lang="en-US" sz="2000" baseline="-2500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488B91B-6664-E55C-6CEE-81D861326F58}"/>
              </a:ext>
            </a:extLst>
          </p:cNvPr>
          <p:cNvCxnSpPr>
            <a:cxnSpLocks/>
          </p:cNvCxnSpPr>
          <p:nvPr/>
        </p:nvCxnSpPr>
        <p:spPr>
          <a:xfrm flipV="1">
            <a:off x="1709928" y="2928260"/>
            <a:ext cx="4103043" cy="2634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3CAFBE8-3166-E23F-B975-7AC1AB188185}"/>
              </a:ext>
            </a:extLst>
          </p:cNvPr>
          <p:cNvSpPr txBox="1"/>
          <p:nvPr/>
        </p:nvSpPr>
        <p:spPr>
          <a:xfrm>
            <a:off x="2878163" y="2906946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t</a:t>
            </a:r>
            <a:r>
              <a:rPr lang="en-US" sz="2800" baseline="-25000"/>
              <a:t>2</a:t>
            </a:r>
            <a:endParaRPr lang="en-US" sz="2000" baseline="-2500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19420D0-C610-E3C3-E1A6-1BD86DBD8D83}"/>
              </a:ext>
            </a:extLst>
          </p:cNvPr>
          <p:cNvCxnSpPr>
            <a:cxnSpLocks/>
          </p:cNvCxnSpPr>
          <p:nvPr/>
        </p:nvCxnSpPr>
        <p:spPr>
          <a:xfrm flipV="1">
            <a:off x="1709928" y="3481286"/>
            <a:ext cx="6074230" cy="3899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E0D4534-039A-FE69-910A-353A5F5F564E}"/>
              </a:ext>
            </a:extLst>
          </p:cNvPr>
          <p:cNvSpPr txBox="1"/>
          <p:nvPr/>
        </p:nvSpPr>
        <p:spPr>
          <a:xfrm>
            <a:off x="2857545" y="3437525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t</a:t>
            </a:r>
            <a:r>
              <a:rPr lang="en-US" sz="2800" baseline="-25000"/>
              <a:t>3</a:t>
            </a:r>
            <a:endParaRPr lang="en-US" baseline="-2500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8465E0-96EC-365E-CCD3-41802B3D6AEF}"/>
              </a:ext>
            </a:extLst>
          </p:cNvPr>
          <p:cNvCxnSpPr>
            <a:cxnSpLocks/>
          </p:cNvCxnSpPr>
          <p:nvPr/>
        </p:nvCxnSpPr>
        <p:spPr>
          <a:xfrm>
            <a:off x="10342302" y="2192600"/>
            <a:ext cx="0" cy="21616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7CDBDBE-87BA-792B-83FA-485CFFCAD567}"/>
              </a:ext>
            </a:extLst>
          </p:cNvPr>
          <p:cNvCxnSpPr>
            <a:cxnSpLocks/>
          </p:cNvCxnSpPr>
          <p:nvPr/>
        </p:nvCxnSpPr>
        <p:spPr>
          <a:xfrm flipV="1">
            <a:off x="1709927" y="4112885"/>
            <a:ext cx="8632375" cy="3899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C9F45EF-7D61-A11F-9417-275B88ACDDE5}"/>
              </a:ext>
            </a:extLst>
          </p:cNvPr>
          <p:cNvSpPr txBox="1"/>
          <p:nvPr/>
        </p:nvSpPr>
        <p:spPr>
          <a:xfrm>
            <a:off x="2893234" y="4079684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t</a:t>
            </a:r>
            <a:r>
              <a:rPr lang="en-US" sz="2800" baseline="-25000"/>
              <a:t>4</a:t>
            </a:r>
            <a:endParaRPr lang="en-US" baseline="-25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7D00ADE5-990B-9398-7FF8-ED5246872097}"/>
                  </a:ext>
                </a:extLst>
              </p:cNvPr>
              <p:cNvSpPr/>
              <p:nvPr/>
            </p:nvSpPr>
            <p:spPr>
              <a:xfrm>
                <a:off x="5231456" y="4294201"/>
                <a:ext cx="4684415" cy="896369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IN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IN" sz="2800" err="1"/>
              </a:p>
            </p:txBody>
          </p:sp>
        </mc:Choice>
        <mc:Fallback xmlns="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7D00ADE5-990B-9398-7FF8-ED52468720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456" y="4294201"/>
                <a:ext cx="4684415" cy="89636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592352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D18ED-A801-660D-C1CB-56780BE2D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496"/>
            <a:ext cx="10515600" cy="1325563"/>
          </a:xfrm>
        </p:spPr>
        <p:txBody>
          <a:bodyPr/>
          <a:lstStyle/>
          <a:p>
            <a:r>
              <a:rPr lang="en-IN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EF37F-1E76-B15E-A2E6-29874E8D6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7600"/>
            <a:ext cx="10515600" cy="660626"/>
          </a:xfrm>
        </p:spPr>
        <p:txBody>
          <a:bodyPr/>
          <a:lstStyle/>
          <a:p>
            <a:r>
              <a:rPr lang="en-IN">
                <a:solidFill>
                  <a:srgbClr val="7030A0"/>
                </a:solidFill>
              </a:rPr>
              <a:t>Shortest job first (SJF)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7967D3-5C57-B826-1A6D-BAEDF5864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C03CFB-7420-E916-FA1A-698FFBC7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98</a:t>
            </a:fld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57BD008-CAE2-D79B-3684-E4FE85687638}"/>
              </a:ext>
            </a:extLst>
          </p:cNvPr>
          <p:cNvGrpSpPr/>
          <p:nvPr/>
        </p:nvGrpSpPr>
        <p:grpSpPr>
          <a:xfrm>
            <a:off x="1763486" y="1690688"/>
            <a:ext cx="1774371" cy="1183846"/>
            <a:chOff x="1763486" y="1690688"/>
            <a:chExt cx="1774371" cy="118384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69E691-E4B7-3AB9-15CA-DBA3CE72FD85}"/>
                </a:ext>
              </a:extLst>
            </p:cNvPr>
            <p:cNvSpPr/>
            <p:nvPr/>
          </p:nvSpPr>
          <p:spPr>
            <a:xfrm>
              <a:off x="1763486" y="1690688"/>
              <a:ext cx="1774371" cy="66062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800"/>
                <a:t>J1</a:t>
              </a:r>
              <a:endParaRPr lang="en-IN" sz="20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190D37-8881-E06A-F8B2-0984F6ACE5FE}"/>
                </a:ext>
              </a:extLst>
            </p:cNvPr>
            <p:cNvSpPr txBox="1"/>
            <p:nvPr/>
          </p:nvSpPr>
          <p:spPr>
            <a:xfrm>
              <a:off x="2468335" y="2351314"/>
              <a:ext cx="364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/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4D1CAA-3B8A-B2CF-40E5-2214DE80C180}"/>
              </a:ext>
            </a:extLst>
          </p:cNvPr>
          <p:cNvGrpSpPr/>
          <p:nvPr/>
        </p:nvGrpSpPr>
        <p:grpSpPr>
          <a:xfrm>
            <a:off x="4038600" y="1683204"/>
            <a:ext cx="1317171" cy="1180443"/>
            <a:chOff x="4038600" y="1683204"/>
            <a:chExt cx="1317171" cy="118044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990422E-9E15-55A2-D63B-547CE906719C}"/>
                </a:ext>
              </a:extLst>
            </p:cNvPr>
            <p:cNvSpPr/>
            <p:nvPr/>
          </p:nvSpPr>
          <p:spPr>
            <a:xfrm>
              <a:off x="4038600" y="1683204"/>
              <a:ext cx="1317171" cy="66062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800"/>
                <a:t>J2</a:t>
              </a:r>
              <a:endParaRPr lang="en-IN" sz="20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F351B9-E659-C586-DCB0-DE0018035B2A}"/>
                </a:ext>
              </a:extLst>
            </p:cNvPr>
            <p:cNvSpPr txBox="1"/>
            <p:nvPr/>
          </p:nvSpPr>
          <p:spPr>
            <a:xfrm>
              <a:off x="4520293" y="2340427"/>
              <a:ext cx="364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/>
                <a:t>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68023AA-67CC-D70E-1E94-0615F02F095C}"/>
              </a:ext>
            </a:extLst>
          </p:cNvPr>
          <p:cNvGrpSpPr/>
          <p:nvPr/>
        </p:nvGrpSpPr>
        <p:grpSpPr>
          <a:xfrm>
            <a:off x="5859236" y="1665175"/>
            <a:ext cx="2217964" cy="1177405"/>
            <a:chOff x="5859236" y="1665175"/>
            <a:chExt cx="2217964" cy="117740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9BFB44A-73FE-5EC1-9F3D-FDAE518C77E4}"/>
                </a:ext>
              </a:extLst>
            </p:cNvPr>
            <p:cNvSpPr/>
            <p:nvPr/>
          </p:nvSpPr>
          <p:spPr>
            <a:xfrm>
              <a:off x="5859236" y="1665175"/>
              <a:ext cx="2217964" cy="66062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800"/>
                <a:t>J3</a:t>
              </a:r>
              <a:endParaRPr lang="en-I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93AB30-63CB-80FB-7D25-376DC34E4943}"/>
                </a:ext>
              </a:extLst>
            </p:cNvPr>
            <p:cNvSpPr txBox="1"/>
            <p:nvPr/>
          </p:nvSpPr>
          <p:spPr>
            <a:xfrm>
              <a:off x="6836231" y="2319360"/>
              <a:ext cx="364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/>
                <a:t>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17B8D04-3F4A-D424-DC15-B151457162CD}"/>
              </a:ext>
            </a:extLst>
          </p:cNvPr>
          <p:cNvGrpSpPr/>
          <p:nvPr/>
        </p:nvGrpSpPr>
        <p:grpSpPr>
          <a:xfrm>
            <a:off x="8610601" y="1658734"/>
            <a:ext cx="947060" cy="1180443"/>
            <a:chOff x="8610601" y="1658734"/>
            <a:chExt cx="947060" cy="118044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3DC570A-374A-76C0-3D7F-A118628C1C28}"/>
                </a:ext>
              </a:extLst>
            </p:cNvPr>
            <p:cNvSpPr/>
            <p:nvPr/>
          </p:nvSpPr>
          <p:spPr>
            <a:xfrm>
              <a:off x="8610601" y="1658734"/>
              <a:ext cx="947060" cy="66062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800"/>
                <a:t>J4</a:t>
              </a:r>
              <a:endParaRPr lang="en-IN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13A66D-597B-3B78-67A7-94FBCFA74596}"/>
                </a:ext>
              </a:extLst>
            </p:cNvPr>
            <p:cNvSpPr txBox="1"/>
            <p:nvPr/>
          </p:nvSpPr>
          <p:spPr>
            <a:xfrm>
              <a:off x="8939894" y="2315957"/>
              <a:ext cx="2622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/>
                <a:t>1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A892A09-54C5-E41D-C0CA-83F9B16EC2E0}"/>
              </a:ext>
            </a:extLst>
          </p:cNvPr>
          <p:cNvCxnSpPr>
            <a:cxnSpLocks/>
          </p:cNvCxnSpPr>
          <p:nvPr/>
        </p:nvCxnSpPr>
        <p:spPr>
          <a:xfrm>
            <a:off x="1763486" y="5116286"/>
            <a:ext cx="7176408" cy="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DBC5ED-5D70-5CD5-09B2-97D39310DF65}"/>
              </a:ext>
            </a:extLst>
          </p:cNvPr>
          <p:cNvGrpSpPr/>
          <p:nvPr/>
        </p:nvGrpSpPr>
        <p:grpSpPr>
          <a:xfrm>
            <a:off x="1994805" y="4383541"/>
            <a:ext cx="947060" cy="1180443"/>
            <a:chOff x="8610601" y="1658734"/>
            <a:chExt cx="947060" cy="118044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5C7DB6-D13C-1853-B6F7-D797770AC219}"/>
                </a:ext>
              </a:extLst>
            </p:cNvPr>
            <p:cNvSpPr/>
            <p:nvPr/>
          </p:nvSpPr>
          <p:spPr>
            <a:xfrm>
              <a:off x="8610601" y="1658734"/>
              <a:ext cx="947060" cy="66062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800"/>
                <a:t>J4</a:t>
              </a:r>
              <a:endParaRPr lang="en-IN" sz="20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398A28E-06B5-F21E-243F-3C2635E3A52C}"/>
                </a:ext>
              </a:extLst>
            </p:cNvPr>
            <p:cNvSpPr txBox="1"/>
            <p:nvPr/>
          </p:nvSpPr>
          <p:spPr>
            <a:xfrm>
              <a:off x="8939894" y="2315957"/>
              <a:ext cx="2622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/>
                <a:t>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6E72F5B-41EA-2805-656B-9CE91E08688A}"/>
              </a:ext>
            </a:extLst>
          </p:cNvPr>
          <p:cNvGrpSpPr/>
          <p:nvPr/>
        </p:nvGrpSpPr>
        <p:grpSpPr>
          <a:xfrm>
            <a:off x="2950027" y="4383541"/>
            <a:ext cx="1317171" cy="1180443"/>
            <a:chOff x="4038600" y="1683204"/>
            <a:chExt cx="1317171" cy="118044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951892-F272-C014-E7A0-8BEA6C930826}"/>
                </a:ext>
              </a:extLst>
            </p:cNvPr>
            <p:cNvSpPr/>
            <p:nvPr/>
          </p:nvSpPr>
          <p:spPr>
            <a:xfrm>
              <a:off x="4038600" y="1683204"/>
              <a:ext cx="1317171" cy="66062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800"/>
                <a:t>J2</a:t>
              </a:r>
              <a:endParaRPr lang="en-IN" sz="20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92A1F60-CA6B-6E07-0349-67F5E794652B}"/>
                </a:ext>
              </a:extLst>
            </p:cNvPr>
            <p:cNvSpPr txBox="1"/>
            <p:nvPr/>
          </p:nvSpPr>
          <p:spPr>
            <a:xfrm>
              <a:off x="4520293" y="2340427"/>
              <a:ext cx="364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/>
                <a:t>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AD184A6-1376-616D-6DD3-71485DD5EE6C}"/>
              </a:ext>
            </a:extLst>
          </p:cNvPr>
          <p:cNvGrpSpPr/>
          <p:nvPr/>
        </p:nvGrpSpPr>
        <p:grpSpPr>
          <a:xfrm>
            <a:off x="4275360" y="4387281"/>
            <a:ext cx="1774371" cy="1183846"/>
            <a:chOff x="1763486" y="1690688"/>
            <a:chExt cx="1774371" cy="118384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B6DF5DA-F77E-8CD5-CDB6-C1BCF94D2212}"/>
                </a:ext>
              </a:extLst>
            </p:cNvPr>
            <p:cNvSpPr/>
            <p:nvPr/>
          </p:nvSpPr>
          <p:spPr>
            <a:xfrm>
              <a:off x="1763486" y="1690688"/>
              <a:ext cx="1774371" cy="66062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800"/>
                <a:t>J1</a:t>
              </a:r>
              <a:endParaRPr lang="en-IN" sz="20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4F32255-0A81-8ED1-7760-6D4D0D308264}"/>
                </a:ext>
              </a:extLst>
            </p:cNvPr>
            <p:cNvSpPr txBox="1"/>
            <p:nvPr/>
          </p:nvSpPr>
          <p:spPr>
            <a:xfrm>
              <a:off x="2468335" y="2351314"/>
              <a:ext cx="364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/>
                <a:t>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BE327E5-B7B0-9431-8315-384BC0F1E691}"/>
              </a:ext>
            </a:extLst>
          </p:cNvPr>
          <p:cNvGrpSpPr/>
          <p:nvPr/>
        </p:nvGrpSpPr>
        <p:grpSpPr>
          <a:xfrm>
            <a:off x="6057892" y="4394427"/>
            <a:ext cx="2217964" cy="1166519"/>
            <a:chOff x="5859236" y="1676061"/>
            <a:chExt cx="2217964" cy="116651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3BACE69-8D45-1B84-466F-925B15092C59}"/>
                </a:ext>
              </a:extLst>
            </p:cNvPr>
            <p:cNvSpPr/>
            <p:nvPr/>
          </p:nvSpPr>
          <p:spPr>
            <a:xfrm>
              <a:off x="5859236" y="1676061"/>
              <a:ext cx="2217964" cy="66062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800"/>
                <a:t>J3</a:t>
              </a:r>
              <a:endParaRPr lang="en-IN" sz="20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D0C7522-0A45-6DB5-F459-961E7A1A0D5E}"/>
                </a:ext>
              </a:extLst>
            </p:cNvPr>
            <p:cNvSpPr txBox="1"/>
            <p:nvPr/>
          </p:nvSpPr>
          <p:spPr>
            <a:xfrm>
              <a:off x="6836231" y="2319360"/>
              <a:ext cx="364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845706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A5EB1E-DEF2-FAB6-3FAA-3B6AC2746E6D}"/>
              </a:ext>
            </a:extLst>
          </p:cNvPr>
          <p:cNvSpPr/>
          <p:nvPr/>
        </p:nvSpPr>
        <p:spPr>
          <a:xfrm>
            <a:off x="653143" y="5137150"/>
            <a:ext cx="1752600" cy="51253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E68E52-7416-A763-CB9E-70283D2D2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A More Formal Way of Thinking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26AA22-1539-8A3D-9099-B6D09FD69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65EC01-D958-017B-C521-7E4F51C42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99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C3E430A-749B-1EA3-10E7-B528EE61A860}"/>
              </a:ext>
            </a:extLst>
          </p:cNvPr>
          <p:cNvSpPr/>
          <p:nvPr/>
        </p:nvSpPr>
        <p:spPr>
          <a:xfrm>
            <a:off x="1077686" y="1937657"/>
            <a:ext cx="10014857" cy="7075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The Karger-Stein-Wein Model (KSW model) [1]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Diagram 6">
                <a:extLst>
                  <a:ext uri="{FF2B5EF4-FFF2-40B4-BE49-F238E27FC236}">
                    <a16:creationId xmlns:a16="http://schemas.microsoft.com/office/drawing/2014/main" id="{4E7D7BD1-3E00-87FD-CC55-BE4DFF2EFA0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08143354"/>
                  </p:ext>
                </p:extLst>
              </p:nvPr>
            </p:nvGraphicFramePr>
            <p:xfrm>
              <a:off x="578016" y="3145205"/>
              <a:ext cx="11038114" cy="304679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7" name="Diagram 6">
                <a:extLst>
                  <a:ext uri="{FF2B5EF4-FFF2-40B4-BE49-F238E27FC236}">
                    <a16:creationId xmlns:a16="http://schemas.microsoft.com/office/drawing/2014/main" id="{4E7D7BD1-3E00-87FD-CC55-BE4DFF2EFA0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08143354"/>
                  </p:ext>
                </p:extLst>
              </p:nvPr>
            </p:nvGraphicFramePr>
            <p:xfrm>
              <a:off x="578016" y="3145205"/>
              <a:ext cx="11038114" cy="304679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92A570-E1F9-3DF5-1EC0-08FCF1F671C8}"/>
                  </a:ext>
                </a:extLst>
              </p:cNvPr>
              <p:cNvSpPr txBox="1"/>
              <p:nvPr/>
            </p:nvSpPr>
            <p:spPr>
              <a:xfrm>
                <a:off x="961985" y="5137150"/>
                <a:ext cx="10095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𝜶</m:t>
                      </m:r>
                      <m:d>
                        <m:dPr>
                          <m:begChr m:val="|"/>
                          <m:endChr m:val="|"/>
                          <m:ctrlPr>
                            <a:rPr lang="en-IN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d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en-IN" sz="2800" b="1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92A570-E1F9-3DF5-1EC0-08FCF1F67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985" y="5137150"/>
                <a:ext cx="1009507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1995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A440FDA-5780-44B5-9353-725432E70DB3}">
  <we:reference id="f12c312d-282a-4734-8843-05915fdfef0b" version="4.3.3.0" store="EXCatalog" storeType="EXCatalog"/>
  <we:alternateReferences>
    <we:reference id="WA104178141" version="4.3.3.0" store="en-IN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88737bd-e2f2-432c-bced-1b4ea0827f1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575B52CFFCE946AF0125FF2A90D948" ma:contentTypeVersion="15" ma:contentTypeDescription="Create a new document." ma:contentTypeScope="" ma:versionID="94c7243f97d845ef9d8cc0046fb56615">
  <xsd:schema xmlns:xsd="http://www.w3.org/2001/XMLSchema" xmlns:xs="http://www.w3.org/2001/XMLSchema" xmlns:p="http://schemas.microsoft.com/office/2006/metadata/properties" xmlns:ns3="c88737bd-e2f2-432c-bced-1b4ea0827f15" xmlns:ns4="6a79a8fb-7b40-40a8-a390-8f91f472256f" targetNamespace="http://schemas.microsoft.com/office/2006/metadata/properties" ma:root="true" ma:fieldsID="dd9e5b150c995387210d9a3f7104404a" ns3:_="" ns4:_="">
    <xsd:import namespace="c88737bd-e2f2-432c-bced-1b4ea0827f15"/>
    <xsd:import namespace="6a79a8fb-7b40-40a8-a390-8f91f47225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8737bd-e2f2-432c-bced-1b4ea0827f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79a8fb-7b40-40a8-a390-8f91f472256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ABAF4A-9A29-4414-BA10-CE3527BA0A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75B0CA-5DCE-452A-9CD5-CF98ADAACBAD}">
  <ds:schemaRefs>
    <ds:schemaRef ds:uri="http://schemas.openxmlformats.org/package/2006/metadata/core-properties"/>
    <ds:schemaRef ds:uri="http://www.w3.org/XML/1998/namespace"/>
    <ds:schemaRef ds:uri="6a79a8fb-7b40-40a8-a390-8f91f472256f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c88737bd-e2f2-432c-bced-1b4ea0827f1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9090FA5-71C8-4880-865C-C377E235AE3B}">
  <ds:schemaRefs>
    <ds:schemaRef ds:uri="6a79a8fb-7b40-40a8-a390-8f91f472256f"/>
    <ds:schemaRef ds:uri="c88737bd-e2f2-432c-bced-1b4ea0827f1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</TotalTime>
  <Words>14817</Words>
  <Application>Microsoft Office PowerPoint</Application>
  <PresentationFormat>Widescreen</PresentationFormat>
  <Paragraphs>2007</Paragraphs>
  <Slides>168</Slides>
  <Notes>54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168</vt:i4>
      </vt:variant>
    </vt:vector>
  </HeadingPairs>
  <TitlesOfParts>
    <vt:vector size="178" baseType="lpstr">
      <vt:lpstr>Arial</vt:lpstr>
      <vt:lpstr>Calibri</vt:lpstr>
      <vt:lpstr>Calibri Light</vt:lpstr>
      <vt:lpstr>Cambria Math</vt:lpstr>
      <vt:lpstr>Comic Sans MS</vt:lpstr>
      <vt:lpstr>Consolas</vt:lpstr>
      <vt:lpstr>Lucida Console</vt:lpstr>
      <vt:lpstr>Wingdings</vt:lpstr>
      <vt:lpstr>office theme</vt:lpstr>
      <vt:lpstr>Packager Shell Object</vt:lpstr>
      <vt:lpstr>Chapter 5: Synchronization and Scheduling</vt:lpstr>
      <vt:lpstr>Outline of this Chapter</vt:lpstr>
      <vt:lpstr>Consider a Multicore CPU</vt:lpstr>
      <vt:lpstr>Consider 2 Threads</vt:lpstr>
      <vt:lpstr>Problematic Executions</vt:lpstr>
      <vt:lpstr>Concurrently incrementing count is hard</vt:lpstr>
      <vt:lpstr>What will the code look with locks … </vt:lpstr>
      <vt:lpstr>What is a lock anyway?</vt:lpstr>
      <vt:lpstr>Unlocking</vt:lpstr>
      <vt:lpstr>Notion of Data Races</vt:lpstr>
      <vt:lpstr>Properly Labeled Programs</vt:lpstr>
      <vt:lpstr>Locks can lead to deadlocks .... </vt:lpstr>
      <vt:lpstr>Four Conditions for a Deadlock</vt:lpstr>
      <vt:lpstr>Solutions for Preventing Deadlocks</vt:lpstr>
      <vt:lpstr>Dining Philosopher’s Problem</vt:lpstr>
      <vt:lpstr>Livelocks, Deadlocks, and Starvation  </vt:lpstr>
      <vt:lpstr>PowerPoint Presentation</vt:lpstr>
      <vt:lpstr>PowerPoint Presentation</vt:lpstr>
      <vt:lpstr>More complicated version of this example</vt:lpstr>
      <vt:lpstr>The same code with locks for incrementing a shared variable</vt:lpstr>
      <vt:lpstr>Code without locks (lock-free programming)</vt:lpstr>
      <vt:lpstr>Same Example with Compare_and_Exchange</vt:lpstr>
      <vt:lpstr>Output</vt:lpstr>
      <vt:lpstr>PowerPoint Presentation</vt:lpstr>
      <vt:lpstr>Correctness</vt:lpstr>
      <vt:lpstr>What about Write Operations? </vt:lpstr>
      <vt:lpstr>Let us generalize … </vt:lpstr>
      <vt:lpstr>PowerPoint Presentation</vt:lpstr>
      <vt:lpstr>Parallel Execution ≡ Sequential Execution</vt:lpstr>
      <vt:lpstr>Notion of Memory Models</vt:lpstr>
      <vt:lpstr>PowerPoint Presentation</vt:lpstr>
      <vt:lpstr>Another Look at Linearizability</vt:lpstr>
      <vt:lpstr>Sequential Consistency </vt:lpstr>
      <vt:lpstr>Some Concepts w.r.t. Memory Models</vt:lpstr>
      <vt:lpstr>Non-Sequentially Consistent Machines</vt:lpstr>
      <vt:lpstr>Data Races, Fences and Locks</vt:lpstr>
      <vt:lpstr>PowerPoint Presentation</vt:lpstr>
      <vt:lpstr>Obstruction-free vs Lock-free vs Wait-free</vt:lpstr>
      <vt:lpstr>What does all of this mean?</vt:lpstr>
      <vt:lpstr>PowerPoint Presentation</vt:lpstr>
      <vt:lpstr>PowerPoint Presentation</vt:lpstr>
      <vt:lpstr>Semaphores</vt:lpstr>
      <vt:lpstr>Semaphores – II </vt:lpstr>
      <vt:lpstr>Key Idea: Either one thread writes or multiple threads read</vt:lpstr>
      <vt:lpstr>Read and Write Locks</vt:lpstr>
      <vt:lpstr>PowerPoint Presentation</vt:lpstr>
      <vt:lpstr>Case of Bounded Queues</vt:lpstr>
      <vt:lpstr>PowerPoint Presentation</vt:lpstr>
      <vt:lpstr>Atomics</vt:lpstr>
      <vt:lpstr>Wait-free Queue  Queue with Locks</vt:lpstr>
      <vt:lpstr>Queue with Reader-Writer Lock</vt:lpstr>
      <vt:lpstr>PowerPoint Presentation</vt:lpstr>
      <vt:lpstr>Condition Variables</vt:lpstr>
      <vt:lpstr>Barriers</vt:lpstr>
      <vt:lpstr>Phasers</vt:lpstr>
      <vt:lpstr>Outline of this Chapter</vt:lpstr>
      <vt:lpstr>Questions regarding Concurrency in the Kernel</vt:lpstr>
      <vt:lpstr>Spinlocks</vt:lpstr>
      <vt:lpstr>How to enable/disable preemption? </vt:lpstr>
      <vt:lpstr>Enable Preemption</vt:lpstr>
      <vt:lpstr>Spinlocks</vt:lpstr>
      <vt:lpstr>Inner Workings of the Spinlock</vt:lpstr>
      <vt:lpstr>The actual spin loop (keeping the memory model into account)</vt:lpstr>
      <vt:lpstr>The unlock Function</vt:lpstr>
      <vt:lpstr>A Fast Path: Trylock function</vt:lpstr>
      <vt:lpstr>Spin locks and Interrupts</vt:lpstr>
      <vt:lpstr>Kernel Mutexes</vt:lpstr>
      <vt:lpstr>Mutex Locking</vt:lpstr>
      <vt:lpstr>Couple of Race Conditions</vt:lpstr>
      <vt:lpstr>Slow Path</vt:lpstr>
      <vt:lpstr>Unlocking the Mutex</vt:lpstr>
      <vt:lpstr>Different Kinds of Locks in the Kernel</vt:lpstr>
      <vt:lpstr>MCS Lock in some more detail … </vt:lpstr>
      <vt:lpstr>Semaphores in the Kernel</vt:lpstr>
      <vt:lpstr>PowerPoint Presentation</vt:lpstr>
      <vt:lpstr>The lockdep mechanism</vt:lpstr>
      <vt:lpstr>validate_chain</vt:lpstr>
      <vt:lpstr>Why validate_chain not validate_graph? </vt:lpstr>
      <vt:lpstr>PowerPoint Presentation</vt:lpstr>
      <vt:lpstr>The RCU Mechanism </vt:lpstr>
      <vt:lpstr>Example of a Linked List</vt:lpstr>
      <vt:lpstr>The Key Idea</vt:lpstr>
      <vt:lpstr>Using an RCU</vt:lpstr>
      <vt:lpstr>Assign an RCU-protected pointer</vt:lpstr>
      <vt:lpstr>Example of rcu_assign_pointer</vt:lpstr>
      <vt:lpstr>Convert an RCU pointer to a regular pointer</vt:lpstr>
      <vt:lpstr>Example of rcu_dereference</vt:lpstr>
      <vt:lpstr>Mystery behind synchronize_rcu</vt:lpstr>
      <vt:lpstr>RCU in all its glory … </vt:lpstr>
      <vt:lpstr>When does the “Grace Period” end? </vt:lpstr>
      <vt:lpstr>Removal and Reclamation</vt:lpstr>
      <vt:lpstr>Tree RCU</vt:lpstr>
      <vt:lpstr>RCUs and callbacks</vt:lpstr>
      <vt:lpstr>Expedited Grace Periods</vt:lpstr>
      <vt:lpstr>Outline of this Chapter</vt:lpstr>
      <vt:lpstr>The Problem of Scheduling</vt:lpstr>
      <vt:lpstr>Metric: Minimize the Mean Completion Time</vt:lpstr>
      <vt:lpstr>Example</vt:lpstr>
      <vt:lpstr>A More Formal Way of Thinking</vt:lpstr>
      <vt:lpstr>Class of Scheduling Problems</vt:lpstr>
      <vt:lpstr>How do you prove that a scheduling algorithm A is optimal?</vt:lpstr>
      <vt:lpstr>Proof that SJF is Optimal for 1||Σ C_j</vt:lpstr>
      <vt:lpstr>Weighted Jobs</vt:lpstr>
      <vt:lpstr>Lateness and the Earliest Due Date (EDD) Algorithm/ Earliest Deadline First (EDF) Algorithm</vt:lpstr>
      <vt:lpstr>Preemption and Release Times</vt:lpstr>
      <vt:lpstr>Some NP-Completeness and Impossibility Results</vt:lpstr>
      <vt:lpstr>What about the fact that it is impractical?</vt:lpstr>
      <vt:lpstr>Other Algorithms</vt:lpstr>
      <vt:lpstr>Priority-based Scheduling</vt:lpstr>
      <vt:lpstr>Priority Classes</vt:lpstr>
      <vt:lpstr>Queue-based Scheduling</vt:lpstr>
      <vt:lpstr>Multi-Processor Scheduling</vt:lpstr>
      <vt:lpstr>Some Theoretical Definitions</vt:lpstr>
      <vt:lpstr>The Bin Packing and Partition Problems</vt:lpstr>
      <vt:lpstr>Partition Problem</vt:lpstr>
      <vt:lpstr>Heuristics for Multiprocessor Scheduling</vt:lpstr>
      <vt:lpstr>Different List Scheduling Strategies</vt:lpstr>
      <vt:lpstr>Few Important Results in List Scheduling</vt:lpstr>
      <vt:lpstr>Banker’s Algorithm to Create Schedules and Avoid Deadlocks</vt:lpstr>
      <vt:lpstr>Circular Dependencies aren’t a Problem …</vt:lpstr>
      <vt:lpstr>Data Structures in the Banker’s Algorithm</vt:lpstr>
      <vt:lpstr>Check if the system is in a safe state</vt:lpstr>
      <vt:lpstr>Resource Request Algorithm</vt:lpstr>
      <vt:lpstr>Deadlock Detection Algorithm</vt:lpstr>
      <vt:lpstr>What happens if we find a deadlock?</vt:lpstr>
      <vt:lpstr>PowerPoint Presentation</vt:lpstr>
      <vt:lpstr>The schedule function</vt:lpstr>
      <vt:lpstr>The main scheduler function: __schedule</vt:lpstr>
      <vt:lpstr>Notion of Scheduling Classes</vt:lpstr>
      <vt:lpstr>struct sched_class </vt:lpstr>
      <vt:lpstr>Each Scheduler Class corresponds to a Scheduler</vt:lpstr>
      <vt:lpstr>The runqueue</vt:lpstr>
      <vt:lpstr>schedule  pick_next_task  __pick_next_task</vt:lpstr>
      <vt:lpstr>Relevant fields in task_struct</vt:lpstr>
      <vt:lpstr>Completely Fair Scheduler</vt:lpstr>
      <vt:lpstr>pick_next_task_fair   (for CFS Scheduling)</vt:lpstr>
      <vt:lpstr>Priority (nice value)  Weight</vt:lpstr>
      <vt:lpstr>Next Steps … </vt:lpstr>
      <vt:lpstr>pick_next_entity</vt:lpstr>
      <vt:lpstr>Fairness Aspects of CFS: When to trigger the scheduler? </vt:lpstr>
      <vt:lpstr>More about the scheduling slice </vt:lpstr>
      <vt:lpstr>Relationship between vruntime and a scheduling slice. </vt:lpstr>
      <vt:lpstr>Updating vruntime</vt:lpstr>
      <vt:lpstr>Load Averages and Decaying</vt:lpstr>
      <vt:lpstr>Deadline Scheduler</vt:lpstr>
      <vt:lpstr>Realtime Scheduler</vt:lpstr>
      <vt:lpstr>Outline of this Chapter</vt:lpstr>
      <vt:lpstr>Real-Time Systems</vt:lpstr>
      <vt:lpstr>The Notion of Schedulability</vt:lpstr>
      <vt:lpstr>EDF (Earliest Deadline First)</vt:lpstr>
      <vt:lpstr>A Stronger Result for EDF on Uniprocessor Machines and Periodic Jobs</vt:lpstr>
      <vt:lpstr>Rate-monotonic Scheduling (RMS Scheduling) </vt:lpstr>
      <vt:lpstr>More about RMS [3]</vt:lpstr>
      <vt:lpstr>DMS: Deadline Monotonic Scheduling [4]</vt:lpstr>
      <vt:lpstr>Exact Algorithm</vt:lpstr>
      <vt:lpstr>Priority Inheritance Protocol (PIP) [5]</vt:lpstr>
      <vt:lpstr>Few More Properties</vt:lpstr>
      <vt:lpstr>Some simple relationships</vt:lpstr>
      <vt:lpstr>Highest Locker Protocol (HLP)</vt:lpstr>
      <vt:lpstr>Terminology</vt:lpstr>
      <vt:lpstr>No Blocking in the HLP Protocol (while acquiring a resource)</vt:lpstr>
      <vt:lpstr>Contd … </vt:lpstr>
      <vt:lpstr>Priority Ceiling Protocol (PCP)</vt:lpstr>
      <vt:lpstr>Lemma: No subsequent task can be interested in any previously-acquired resource. </vt:lpstr>
      <vt:lpstr>PCP does not suffer from second blocking</vt:lpstr>
      <vt:lpstr>Contd …</vt:lpstr>
      <vt:lpstr>Bibliography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srsarangi</dc:creator>
  <cp:lastModifiedBy>Smruti Ranjan Sarangi</cp:lastModifiedBy>
  <cp:revision>4</cp:revision>
  <dcterms:created xsi:type="dcterms:W3CDTF">2013-07-15T20:26:40Z</dcterms:created>
  <dcterms:modified xsi:type="dcterms:W3CDTF">2025-04-28T14:07:40Z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0x010100FC575B52CFFCE946AF0125FF2A90D948</vt:lpwstr>
  </property>
</Properties>
</file>