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83" r:id="rId5"/>
    <p:sldId id="262" r:id="rId6"/>
    <p:sldId id="284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9" r:id="rId16"/>
    <p:sldId id="281" r:id="rId17"/>
    <p:sldId id="285" r:id="rId18"/>
    <p:sldId id="273" r:id="rId19"/>
    <p:sldId id="275" r:id="rId20"/>
    <p:sldId id="276" r:id="rId21"/>
    <p:sldId id="277" r:id="rId22"/>
    <p:sldId id="278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>
      <p:cViewPr varScale="1">
        <p:scale>
          <a:sx n="73" d="100"/>
          <a:sy n="73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3" Type="http://schemas.openxmlformats.org/officeDocument/2006/relationships/image" Target="../media/image99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2" Type="http://schemas.openxmlformats.org/officeDocument/2006/relationships/image" Target="../media/image98.wmf"/><Relationship Id="rId16" Type="http://schemas.openxmlformats.org/officeDocument/2006/relationships/image" Target="../media/image111.wmf"/><Relationship Id="rId1" Type="http://schemas.openxmlformats.org/officeDocument/2006/relationships/image" Target="../media/image97.wmf"/><Relationship Id="rId6" Type="http://schemas.openxmlformats.org/officeDocument/2006/relationships/image" Target="../media/image20.wmf"/><Relationship Id="rId11" Type="http://schemas.openxmlformats.org/officeDocument/2006/relationships/image" Target="../media/image106.wmf"/><Relationship Id="rId5" Type="http://schemas.openxmlformats.org/officeDocument/2006/relationships/image" Target="../media/image101.wmf"/><Relationship Id="rId15" Type="http://schemas.openxmlformats.org/officeDocument/2006/relationships/image" Target="../media/image110.wmf"/><Relationship Id="rId10" Type="http://schemas.openxmlformats.org/officeDocument/2006/relationships/image" Target="../media/image105.wmf"/><Relationship Id="rId4" Type="http://schemas.openxmlformats.org/officeDocument/2006/relationships/image" Target="../media/image100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png"/><Relationship Id="rId1" Type="http://schemas.openxmlformats.org/officeDocument/2006/relationships/image" Target="../media/image112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png"/><Relationship Id="rId1" Type="http://schemas.openxmlformats.org/officeDocument/2006/relationships/image" Target="../media/image11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9.wmf"/><Relationship Id="rId2" Type="http://schemas.openxmlformats.org/officeDocument/2006/relationships/image" Target="../media/image20.wmf"/><Relationship Id="rId16" Type="http://schemas.openxmlformats.org/officeDocument/2006/relationships/image" Target="../media/image45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50.wmf"/><Relationship Id="rId3" Type="http://schemas.openxmlformats.org/officeDocument/2006/relationships/image" Target="../media/image32.wmf"/><Relationship Id="rId7" Type="http://schemas.openxmlformats.org/officeDocument/2006/relationships/image" Target="../media/image48.wmf"/><Relationship Id="rId12" Type="http://schemas.openxmlformats.org/officeDocument/2006/relationships/image" Target="../media/image41.wmf"/><Relationship Id="rId2" Type="http://schemas.openxmlformats.org/officeDocument/2006/relationships/image" Target="../media/image20.wmf"/><Relationship Id="rId1" Type="http://schemas.openxmlformats.org/officeDocument/2006/relationships/image" Target="../media/image46.wmf"/><Relationship Id="rId6" Type="http://schemas.openxmlformats.org/officeDocument/2006/relationships/image" Target="../media/image47.wmf"/><Relationship Id="rId11" Type="http://schemas.openxmlformats.org/officeDocument/2006/relationships/image" Target="../media/image49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34.wmf"/><Relationship Id="rId18" Type="http://schemas.openxmlformats.org/officeDocument/2006/relationships/image" Target="../media/image3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33.wmf"/><Relationship Id="rId17" Type="http://schemas.openxmlformats.org/officeDocument/2006/relationships/image" Target="../media/image63.wmf"/><Relationship Id="rId2" Type="http://schemas.openxmlformats.org/officeDocument/2006/relationships/image" Target="../media/image20.wmf"/><Relationship Id="rId16" Type="http://schemas.openxmlformats.org/officeDocument/2006/relationships/image" Target="../media/image62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5" Type="http://schemas.openxmlformats.org/officeDocument/2006/relationships/image" Target="../media/image61.wmf"/><Relationship Id="rId10" Type="http://schemas.openxmlformats.org/officeDocument/2006/relationships/image" Target="../media/image58.wmf"/><Relationship Id="rId19" Type="http://schemas.openxmlformats.org/officeDocument/2006/relationships/image" Target="../media/image42.wmf"/><Relationship Id="rId4" Type="http://schemas.openxmlformats.org/officeDocument/2006/relationships/image" Target="../media/image53.wmf"/><Relationship Id="rId9" Type="http://schemas.openxmlformats.org/officeDocument/2006/relationships/image" Target="../media/image32.wmf"/><Relationship Id="rId14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3" Type="http://schemas.openxmlformats.org/officeDocument/2006/relationships/image" Target="../media/image66.wmf"/><Relationship Id="rId21" Type="http://schemas.openxmlformats.org/officeDocument/2006/relationships/image" Target="../media/image83.wmf"/><Relationship Id="rId7" Type="http://schemas.openxmlformats.org/officeDocument/2006/relationships/image" Target="../media/image70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" Type="http://schemas.openxmlformats.org/officeDocument/2006/relationships/image" Target="../media/image65.wmf"/><Relationship Id="rId16" Type="http://schemas.openxmlformats.org/officeDocument/2006/relationships/image" Target="../media/image78.wmf"/><Relationship Id="rId20" Type="http://schemas.openxmlformats.org/officeDocument/2006/relationships/image" Target="../media/image82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38.wmf"/><Relationship Id="rId5" Type="http://schemas.openxmlformats.org/officeDocument/2006/relationships/image" Target="../media/image68.wmf"/><Relationship Id="rId15" Type="http://schemas.openxmlformats.org/officeDocument/2006/relationships/image" Target="../media/image77.wmf"/><Relationship Id="rId10" Type="http://schemas.openxmlformats.org/officeDocument/2006/relationships/image" Target="../media/image73.wmf"/><Relationship Id="rId19" Type="http://schemas.openxmlformats.org/officeDocument/2006/relationships/image" Target="../media/image81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1.wmf"/><Relationship Id="rId18" Type="http://schemas.openxmlformats.org/officeDocument/2006/relationships/image" Target="../media/image96.wmf"/><Relationship Id="rId3" Type="http://schemas.openxmlformats.org/officeDocument/2006/relationships/image" Target="../media/image84.wmf"/><Relationship Id="rId7" Type="http://schemas.openxmlformats.org/officeDocument/2006/relationships/image" Target="../media/image86.wmf"/><Relationship Id="rId12" Type="http://schemas.openxmlformats.org/officeDocument/2006/relationships/image" Target="../media/image90.wmf"/><Relationship Id="rId17" Type="http://schemas.openxmlformats.org/officeDocument/2006/relationships/image" Target="../media/image95.wmf"/><Relationship Id="rId2" Type="http://schemas.openxmlformats.org/officeDocument/2006/relationships/image" Target="../media/image20.wmf"/><Relationship Id="rId16" Type="http://schemas.openxmlformats.org/officeDocument/2006/relationships/image" Target="../media/image94.wmf"/><Relationship Id="rId1" Type="http://schemas.openxmlformats.org/officeDocument/2006/relationships/image" Target="../media/image51.wmf"/><Relationship Id="rId6" Type="http://schemas.openxmlformats.org/officeDocument/2006/relationships/image" Target="../media/image85.wmf"/><Relationship Id="rId11" Type="http://schemas.openxmlformats.org/officeDocument/2006/relationships/image" Target="../media/image89.wmf"/><Relationship Id="rId5" Type="http://schemas.openxmlformats.org/officeDocument/2006/relationships/image" Target="../media/image54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53.wmf"/><Relationship Id="rId9" Type="http://schemas.openxmlformats.org/officeDocument/2006/relationships/image" Target="../media/image56.wmf"/><Relationship Id="rId14" Type="http://schemas.openxmlformats.org/officeDocument/2006/relationships/image" Target="../media/image9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641CD-B147-46A9-B329-76E1B56B71F4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381E92-50AA-4A62-BF9F-DDF3F5C6F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51.bin"/><Relationship Id="rId39" Type="http://schemas.openxmlformats.org/officeDocument/2006/relationships/oleObject" Target="../embeddings/oleObject64.bin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46.bin"/><Relationship Id="rId34" Type="http://schemas.openxmlformats.org/officeDocument/2006/relationships/oleObject" Target="../embeddings/oleObject59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50.bin"/><Relationship Id="rId33" Type="http://schemas.openxmlformats.org/officeDocument/2006/relationships/oleObject" Target="../embeddings/oleObject58.bin"/><Relationship Id="rId38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5.bin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7.bin"/><Relationship Id="rId37" Type="http://schemas.openxmlformats.org/officeDocument/2006/relationships/oleObject" Target="../embeddings/oleObject62.bin"/><Relationship Id="rId40" Type="http://schemas.openxmlformats.org/officeDocument/2006/relationships/oleObject" Target="../embeddings/oleObject65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8.bin"/><Relationship Id="rId28" Type="http://schemas.openxmlformats.org/officeDocument/2006/relationships/oleObject" Target="../embeddings/oleObject53.bin"/><Relationship Id="rId36" Type="http://schemas.openxmlformats.org/officeDocument/2006/relationships/oleObject" Target="../embeddings/oleObject61.bin"/><Relationship Id="rId10" Type="http://schemas.openxmlformats.org/officeDocument/2006/relationships/oleObject" Target="../embeddings/oleObject35.bin"/><Relationship Id="rId19" Type="http://schemas.openxmlformats.org/officeDocument/2006/relationships/oleObject" Target="../embeddings/oleObject44.bin"/><Relationship Id="rId31" Type="http://schemas.openxmlformats.org/officeDocument/2006/relationships/oleObject" Target="../embeddings/oleObject56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7.bin"/><Relationship Id="rId27" Type="http://schemas.openxmlformats.org/officeDocument/2006/relationships/oleObject" Target="../embeddings/oleObject52.bin"/><Relationship Id="rId30" Type="http://schemas.openxmlformats.org/officeDocument/2006/relationships/oleObject" Target="../embeddings/oleObject55.bin"/><Relationship Id="rId35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oleObject" Target="../embeddings/oleObject76.bin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9.bin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5.bin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3.bin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24" Type="http://schemas.openxmlformats.org/officeDocument/2006/relationships/oleObject" Target="../embeddings/oleObject87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6.bin"/><Relationship Id="rId28" Type="http://schemas.openxmlformats.org/officeDocument/2006/relationships/oleObject" Target="../embeddings/oleObject91.bin"/><Relationship Id="rId10" Type="http://schemas.openxmlformats.org/officeDocument/2006/relationships/oleObject" Target="../embeddings/oleObject73.bin"/><Relationship Id="rId19" Type="http://schemas.openxmlformats.org/officeDocument/2006/relationships/oleObject" Target="../embeddings/oleObject82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5.bin"/><Relationship Id="rId27" Type="http://schemas.openxmlformats.org/officeDocument/2006/relationships/oleObject" Target="../embeddings/oleObject9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oleObject" Target="../embeddings/oleObject103.bin"/><Relationship Id="rId18" Type="http://schemas.openxmlformats.org/officeDocument/2006/relationships/oleObject" Target="../embeddings/oleObject108.bin"/><Relationship Id="rId26" Type="http://schemas.openxmlformats.org/officeDocument/2006/relationships/oleObject" Target="../embeddings/oleObject116.bin"/><Relationship Id="rId3" Type="http://schemas.openxmlformats.org/officeDocument/2006/relationships/oleObject" Target="../embeddings/oleObject93.bin"/><Relationship Id="rId21" Type="http://schemas.openxmlformats.org/officeDocument/2006/relationships/oleObject" Target="../embeddings/oleObject111.bin"/><Relationship Id="rId7" Type="http://schemas.openxmlformats.org/officeDocument/2006/relationships/oleObject" Target="../embeddings/oleObject97.bin"/><Relationship Id="rId12" Type="http://schemas.openxmlformats.org/officeDocument/2006/relationships/oleObject" Target="../embeddings/oleObject102.bin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5.bin"/><Relationship Id="rId3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20" Type="http://schemas.openxmlformats.org/officeDocument/2006/relationships/oleObject" Target="../embeddings/oleObject110.bin"/><Relationship Id="rId29" Type="http://schemas.openxmlformats.org/officeDocument/2006/relationships/oleObject" Target="../embeddings/oleObject11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24" Type="http://schemas.openxmlformats.org/officeDocument/2006/relationships/oleObject" Target="../embeddings/oleObject114.bin"/><Relationship Id="rId32" Type="http://schemas.openxmlformats.org/officeDocument/2006/relationships/oleObject" Target="../embeddings/oleObject122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13.bin"/><Relationship Id="rId28" Type="http://schemas.openxmlformats.org/officeDocument/2006/relationships/oleObject" Target="../embeddings/oleObject118.bin"/><Relationship Id="rId10" Type="http://schemas.openxmlformats.org/officeDocument/2006/relationships/oleObject" Target="../embeddings/oleObject100.bin"/><Relationship Id="rId19" Type="http://schemas.openxmlformats.org/officeDocument/2006/relationships/oleObject" Target="../embeddings/oleObject109.bin"/><Relationship Id="rId31" Type="http://schemas.openxmlformats.org/officeDocument/2006/relationships/oleObject" Target="../embeddings/oleObject121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12.bin"/><Relationship Id="rId27" Type="http://schemas.openxmlformats.org/officeDocument/2006/relationships/oleObject" Target="../embeddings/oleObject117.bin"/><Relationship Id="rId30" Type="http://schemas.openxmlformats.org/officeDocument/2006/relationships/oleObject" Target="../embeddings/oleObject1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oleObject" Target="../embeddings/oleObject134.bin"/><Relationship Id="rId18" Type="http://schemas.openxmlformats.org/officeDocument/2006/relationships/oleObject" Target="../embeddings/oleObject139.bin"/><Relationship Id="rId3" Type="http://schemas.openxmlformats.org/officeDocument/2006/relationships/oleObject" Target="../embeddings/oleObject124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3.bin"/><Relationship Id="rId17" Type="http://schemas.openxmlformats.org/officeDocument/2006/relationships/oleObject" Target="../embeddings/oleObject138.bin"/><Relationship Id="rId25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4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24" Type="http://schemas.openxmlformats.org/officeDocument/2006/relationships/oleObject" Target="../embeddings/oleObject145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6.bin"/><Relationship Id="rId23" Type="http://schemas.openxmlformats.org/officeDocument/2006/relationships/oleObject" Target="../embeddings/oleObject144.bin"/><Relationship Id="rId10" Type="http://schemas.openxmlformats.org/officeDocument/2006/relationships/oleObject" Target="../embeddings/oleObject131.bin"/><Relationship Id="rId19" Type="http://schemas.openxmlformats.org/officeDocument/2006/relationships/oleObject" Target="../embeddings/oleObject140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Relationship Id="rId14" Type="http://schemas.openxmlformats.org/officeDocument/2006/relationships/oleObject" Target="../embeddings/oleObject135.bin"/><Relationship Id="rId22" Type="http://schemas.openxmlformats.org/officeDocument/2006/relationships/oleObject" Target="../embeddings/oleObject1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oleObject" Target="../embeddings/oleObject157.bin"/><Relationship Id="rId18" Type="http://schemas.openxmlformats.org/officeDocument/2006/relationships/oleObject" Target="../embeddings/oleObject162.bin"/><Relationship Id="rId26" Type="http://schemas.openxmlformats.org/officeDocument/2006/relationships/oleObject" Target="../embeddings/oleObject170.bin"/><Relationship Id="rId39" Type="http://schemas.openxmlformats.org/officeDocument/2006/relationships/oleObject" Target="../embeddings/oleObject183.bin"/><Relationship Id="rId3" Type="http://schemas.openxmlformats.org/officeDocument/2006/relationships/oleObject" Target="../embeddings/oleObject147.bin"/><Relationship Id="rId21" Type="http://schemas.openxmlformats.org/officeDocument/2006/relationships/oleObject" Target="../embeddings/oleObject165.bin"/><Relationship Id="rId34" Type="http://schemas.openxmlformats.org/officeDocument/2006/relationships/oleObject" Target="../embeddings/oleObject178.bin"/><Relationship Id="rId7" Type="http://schemas.openxmlformats.org/officeDocument/2006/relationships/oleObject" Target="../embeddings/oleObject151.bin"/><Relationship Id="rId12" Type="http://schemas.openxmlformats.org/officeDocument/2006/relationships/oleObject" Target="../embeddings/oleObject156.bin"/><Relationship Id="rId17" Type="http://schemas.openxmlformats.org/officeDocument/2006/relationships/oleObject" Target="../embeddings/oleObject161.bin"/><Relationship Id="rId25" Type="http://schemas.openxmlformats.org/officeDocument/2006/relationships/oleObject" Target="../embeddings/oleObject169.bin"/><Relationship Id="rId33" Type="http://schemas.openxmlformats.org/officeDocument/2006/relationships/oleObject" Target="../embeddings/oleObject177.bin"/><Relationship Id="rId38" Type="http://schemas.openxmlformats.org/officeDocument/2006/relationships/oleObject" Target="../embeddings/oleObject1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0.bin"/><Relationship Id="rId20" Type="http://schemas.openxmlformats.org/officeDocument/2006/relationships/oleObject" Target="../embeddings/oleObject164.bin"/><Relationship Id="rId29" Type="http://schemas.openxmlformats.org/officeDocument/2006/relationships/oleObject" Target="../embeddings/oleObject173.bin"/><Relationship Id="rId41" Type="http://schemas.openxmlformats.org/officeDocument/2006/relationships/oleObject" Target="../embeddings/oleObject185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0.bin"/><Relationship Id="rId11" Type="http://schemas.openxmlformats.org/officeDocument/2006/relationships/oleObject" Target="../embeddings/oleObject155.bin"/><Relationship Id="rId24" Type="http://schemas.openxmlformats.org/officeDocument/2006/relationships/oleObject" Target="../embeddings/oleObject168.bin"/><Relationship Id="rId32" Type="http://schemas.openxmlformats.org/officeDocument/2006/relationships/oleObject" Target="../embeddings/oleObject176.bin"/><Relationship Id="rId37" Type="http://schemas.openxmlformats.org/officeDocument/2006/relationships/oleObject" Target="../embeddings/oleObject181.bin"/><Relationship Id="rId40" Type="http://schemas.openxmlformats.org/officeDocument/2006/relationships/oleObject" Target="../embeddings/oleObject184.bin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7.bin"/><Relationship Id="rId28" Type="http://schemas.openxmlformats.org/officeDocument/2006/relationships/oleObject" Target="../embeddings/oleObject172.bin"/><Relationship Id="rId36" Type="http://schemas.openxmlformats.org/officeDocument/2006/relationships/oleObject" Target="../embeddings/oleObject180.bin"/><Relationship Id="rId10" Type="http://schemas.openxmlformats.org/officeDocument/2006/relationships/oleObject" Target="../embeddings/oleObject154.bin"/><Relationship Id="rId19" Type="http://schemas.openxmlformats.org/officeDocument/2006/relationships/oleObject" Target="../embeddings/oleObject163.bin"/><Relationship Id="rId31" Type="http://schemas.openxmlformats.org/officeDocument/2006/relationships/oleObject" Target="../embeddings/oleObject175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6.bin"/><Relationship Id="rId27" Type="http://schemas.openxmlformats.org/officeDocument/2006/relationships/oleObject" Target="../embeddings/oleObject171.bin"/><Relationship Id="rId30" Type="http://schemas.openxmlformats.org/officeDocument/2006/relationships/oleObject" Target="../embeddings/oleObject174.bin"/><Relationship Id="rId35" Type="http://schemas.openxmlformats.org/officeDocument/2006/relationships/oleObject" Target="../embeddings/oleObject17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13" Type="http://schemas.openxmlformats.org/officeDocument/2006/relationships/oleObject" Target="../embeddings/oleObject196.bin"/><Relationship Id="rId18" Type="http://schemas.openxmlformats.org/officeDocument/2006/relationships/oleObject" Target="../embeddings/oleObject201.bin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204.bin"/><Relationship Id="rId7" Type="http://schemas.openxmlformats.org/officeDocument/2006/relationships/oleObject" Target="../embeddings/oleObject190.bin"/><Relationship Id="rId12" Type="http://schemas.openxmlformats.org/officeDocument/2006/relationships/oleObject" Target="../embeddings/oleObject195.bin"/><Relationship Id="rId17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9.bin"/><Relationship Id="rId20" Type="http://schemas.openxmlformats.org/officeDocument/2006/relationships/oleObject" Target="../embeddings/oleObject20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9.bin"/><Relationship Id="rId11" Type="http://schemas.openxmlformats.org/officeDocument/2006/relationships/oleObject" Target="../embeddings/oleObject194.bin"/><Relationship Id="rId24" Type="http://schemas.openxmlformats.org/officeDocument/2006/relationships/oleObject" Target="../embeddings/oleObject207.bin"/><Relationship Id="rId5" Type="http://schemas.openxmlformats.org/officeDocument/2006/relationships/oleObject" Target="../embeddings/oleObject188.bin"/><Relationship Id="rId15" Type="http://schemas.openxmlformats.org/officeDocument/2006/relationships/oleObject" Target="../embeddings/oleObject198.bin"/><Relationship Id="rId23" Type="http://schemas.openxmlformats.org/officeDocument/2006/relationships/oleObject" Target="../embeddings/oleObject206.bin"/><Relationship Id="rId10" Type="http://schemas.openxmlformats.org/officeDocument/2006/relationships/oleObject" Target="../embeddings/oleObject193.bin"/><Relationship Id="rId19" Type="http://schemas.openxmlformats.org/officeDocument/2006/relationships/oleObject" Target="../embeddings/oleObject202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Relationship Id="rId14" Type="http://schemas.openxmlformats.org/officeDocument/2006/relationships/oleObject" Target="../embeddings/oleObject197.bin"/><Relationship Id="rId22" Type="http://schemas.openxmlformats.org/officeDocument/2006/relationships/oleObject" Target="../embeddings/oleObject20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Happy </a:t>
            </a:r>
            <a:r>
              <a:rPr lang="en-US" dirty="0" err="1" smtClean="0"/>
              <a:t>Mittal</a:t>
            </a:r>
            <a:endParaRPr lang="en-US" dirty="0" smtClean="0"/>
          </a:p>
          <a:p>
            <a:r>
              <a:rPr lang="en-US" dirty="0" smtClean="0"/>
              <a:t>Advisor : </a:t>
            </a:r>
            <a:r>
              <a:rPr lang="en-US" dirty="0" err="1" smtClean="0"/>
              <a:t>Parag</a:t>
            </a:r>
            <a:r>
              <a:rPr lang="en-US" dirty="0" smtClean="0"/>
              <a:t> </a:t>
            </a:r>
            <a:r>
              <a:rPr lang="en-US" dirty="0" err="1" smtClean="0"/>
              <a:t>Singla</a:t>
            </a:r>
            <a:endParaRPr lang="en-US" dirty="0" smtClean="0"/>
          </a:p>
          <a:p>
            <a:r>
              <a:rPr lang="en-US" smtClean="0"/>
              <a:t>IIT Delhi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Lifted Inference Rules With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Lifted Inference Rules (Decomposer)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200" y="2971803"/>
            <a:ext cx="2438399" cy="990601"/>
            <a:chOff x="309563" y="2971800"/>
            <a:chExt cx="3424237" cy="1219200"/>
          </a:xfrm>
        </p:grpSpPr>
        <p:grpSp>
          <p:nvGrpSpPr>
            <p:cNvPr id="7" name="Group 6"/>
            <p:cNvGrpSpPr/>
            <p:nvPr/>
          </p:nvGrpSpPr>
          <p:grpSpPr>
            <a:xfrm>
              <a:off x="838199" y="3346935"/>
              <a:ext cx="2583497" cy="472814"/>
              <a:chOff x="1600200" y="4545497"/>
              <a:chExt cx="2583497" cy="472814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2286000" y="4545497"/>
                <a:ext cx="1888780" cy="472814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10" name="Object 4"/>
              <p:cNvGraphicFramePr>
                <a:graphicFrameLocks noChangeAspect="1"/>
              </p:cNvGraphicFramePr>
              <p:nvPr/>
            </p:nvGraphicFramePr>
            <p:xfrm>
              <a:off x="2248646" y="4611927"/>
              <a:ext cx="1935051" cy="402491"/>
            </p:xfrm>
            <a:graphic>
              <a:graphicData uri="http://schemas.openxmlformats.org/presentationml/2006/ole">
                <p:oleObj spid="_x0000_s22531" name="Equation" r:id="rId3" imgW="990360" imgH="203040" progId="Equation.3">
                  <p:embed/>
                </p:oleObj>
              </a:graphicData>
            </a:graphic>
          </p:graphicFrame>
          <p:graphicFrame>
            <p:nvGraphicFramePr>
              <p:cNvPr id="11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2532" name="Equation" r:id="rId4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12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2533" name="Equation" r:id="rId5" imgW="152280" imgH="164880" progId="Equation.3">
                <p:embed/>
              </p:oleObj>
            </a:graphicData>
          </a:graphic>
        </p:graphicFrame>
        <p:graphicFrame>
          <p:nvGraphicFramePr>
            <p:cNvPr id="22534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2534" name="Equation" r:id="rId6" imgW="101520" imgH="203040" progId="Equation.3">
                <p:embed/>
              </p:oleObj>
            </a:graphicData>
          </a:graphic>
        </p:graphicFrame>
        <p:graphicFrame>
          <p:nvGraphicFramePr>
            <p:cNvPr id="22535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2535" name="Equation" r:id="rId7" imgW="101520" imgH="203040" progId="Equation.3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2667001" y="1524000"/>
            <a:ext cx="3158195" cy="914400"/>
            <a:chOff x="309563" y="2971800"/>
            <a:chExt cx="3424237" cy="1219200"/>
          </a:xfrm>
        </p:grpSpPr>
        <p:grpSp>
          <p:nvGrpSpPr>
            <p:cNvPr id="18" name="Group 6"/>
            <p:cNvGrpSpPr/>
            <p:nvPr/>
          </p:nvGrpSpPr>
          <p:grpSpPr>
            <a:xfrm>
              <a:off x="838199" y="3352800"/>
              <a:ext cx="2438400" cy="478366"/>
              <a:chOff x="1600200" y="4551362"/>
              <a:chExt cx="2438400" cy="478366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24" name="Object 4"/>
              <p:cNvGraphicFramePr>
                <a:graphicFrameLocks noChangeAspect="1"/>
              </p:cNvGraphicFramePr>
              <p:nvPr/>
            </p:nvGraphicFramePr>
            <p:xfrm>
              <a:off x="2310848" y="4627562"/>
              <a:ext cx="1671313" cy="402166"/>
            </p:xfrm>
            <a:graphic>
              <a:graphicData uri="http://schemas.openxmlformats.org/presentationml/2006/ole">
                <p:oleObj spid="_x0000_s22536" name="Equation" r:id="rId8" imgW="927000" imgH="203040" progId="Equation.3">
                  <p:embed/>
                </p:oleObj>
              </a:graphicData>
            </a:graphic>
          </p:graphicFrame>
          <p:graphicFrame>
            <p:nvGraphicFramePr>
              <p:cNvPr id="25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2537" name="Equation" r:id="rId9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19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2538" name="Equation" r:id="rId10" imgW="152280" imgH="164880" progId="Equation.3">
                <p:embed/>
              </p:oleObj>
            </a:graphicData>
          </a:graphic>
        </p:graphicFrame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2539" name="Equation" r:id="rId11" imgW="101520" imgH="203040" progId="Equation.3">
                <p:embed/>
              </p:oleObj>
            </a:graphicData>
          </a:graphic>
        </p:graphicFrame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2540" name="Equation" r:id="rId12" imgW="101520" imgH="203040" progId="Equation.3">
                <p:embed/>
              </p:oleObj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2662238" y="2819400"/>
            <a:ext cx="3158195" cy="914400"/>
            <a:chOff x="309563" y="2971800"/>
            <a:chExt cx="3424237" cy="1219200"/>
          </a:xfrm>
        </p:grpSpPr>
        <p:grpSp>
          <p:nvGrpSpPr>
            <p:cNvPr id="27" name="Group 6"/>
            <p:cNvGrpSpPr/>
            <p:nvPr/>
          </p:nvGrpSpPr>
          <p:grpSpPr>
            <a:xfrm>
              <a:off x="838199" y="3352800"/>
              <a:ext cx="2450811" cy="478366"/>
              <a:chOff x="1600200" y="4551362"/>
              <a:chExt cx="2450811" cy="478366"/>
            </a:xfrm>
          </p:grpSpPr>
          <p:sp>
            <p:nvSpPr>
              <p:cNvPr id="31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3" name="Object 4"/>
              <p:cNvGraphicFramePr>
                <a:graphicFrameLocks noChangeAspect="1"/>
              </p:cNvGraphicFramePr>
              <p:nvPr/>
            </p:nvGraphicFramePr>
            <p:xfrm>
              <a:off x="2322897" y="4627562"/>
              <a:ext cx="1728114" cy="402166"/>
            </p:xfrm>
            <a:graphic>
              <a:graphicData uri="http://schemas.openxmlformats.org/presentationml/2006/ole">
                <p:oleObj spid="_x0000_s22541" name="Equation" r:id="rId13" imgW="977760" imgH="203040" progId="Equation.3">
                  <p:embed/>
                </p:oleObj>
              </a:graphicData>
            </a:graphic>
          </p:graphicFrame>
          <p:graphicFrame>
            <p:nvGraphicFramePr>
              <p:cNvPr id="34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2542" name="Equation" r:id="rId14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28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2543" name="Equation" r:id="rId15" imgW="152280" imgH="164880" progId="Equation.3">
                <p:embed/>
              </p:oleObj>
            </a:graphicData>
          </a:graphic>
        </p:graphicFrame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2544" name="Equation" r:id="rId16" imgW="101520" imgH="203040" progId="Equation.3">
                <p:embed/>
              </p:oleObj>
            </a:graphicData>
          </a:graphic>
        </p:graphicFrame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2545" name="Equation" r:id="rId17" imgW="101520" imgH="203040" progId="Equation.3">
                <p:embed/>
              </p:oleObj>
            </a:graphicData>
          </a:graphic>
        </p:graphicFrame>
      </p:grp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4186238" y="2593976"/>
          <a:ext cx="632518" cy="418750"/>
        </p:xfrm>
        <a:graphic>
          <a:graphicData uri="http://schemas.openxmlformats.org/presentationml/2006/ole">
            <p:oleObj spid="_x0000_s22546" name="Equation" r:id="rId18" imgW="114120" imgH="126720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4186238" y="3889376"/>
          <a:ext cx="632518" cy="418750"/>
        </p:xfrm>
        <a:graphic>
          <a:graphicData uri="http://schemas.openxmlformats.org/presentationml/2006/ole">
            <p:oleObj spid="_x0000_s22547" name="Equation" r:id="rId19" imgW="114120" imgH="12672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4262437" y="4346575"/>
          <a:ext cx="351399" cy="250372"/>
        </p:xfrm>
        <a:graphic>
          <a:graphicData uri="http://schemas.openxmlformats.org/presentationml/2006/ole">
            <p:oleObj spid="_x0000_s22548" name="Equation" r:id="rId20" imgW="63360" imgH="75960" progId="Equation.3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4262437" y="4591050"/>
          <a:ext cx="351399" cy="250372"/>
        </p:xfrm>
        <a:graphic>
          <a:graphicData uri="http://schemas.openxmlformats.org/presentationml/2006/ole">
            <p:oleObj spid="_x0000_s22549" name="Equation" r:id="rId21" imgW="63360" imgH="75960" progId="Equation.3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4262437" y="4895850"/>
          <a:ext cx="351399" cy="250372"/>
        </p:xfrm>
        <a:graphic>
          <a:graphicData uri="http://schemas.openxmlformats.org/presentationml/2006/ole">
            <p:oleObj spid="_x0000_s22550" name="Equation" r:id="rId22" imgW="63360" imgH="75960" progId="Equation.3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4186238" y="5110162"/>
          <a:ext cx="632518" cy="417287"/>
        </p:xfrm>
        <a:graphic>
          <a:graphicData uri="http://schemas.openxmlformats.org/presentationml/2006/ole">
            <p:oleObj spid="_x0000_s22551" name="Equation" r:id="rId23" imgW="114120" imgH="126720" progId="Equation.3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2362200" y="5334000"/>
            <a:ext cx="3505200" cy="914400"/>
            <a:chOff x="-66674" y="2971800"/>
            <a:chExt cx="3800474" cy="1219200"/>
          </a:xfrm>
        </p:grpSpPr>
        <p:grpSp>
          <p:nvGrpSpPr>
            <p:cNvPr id="42" name="Group 6"/>
            <p:cNvGrpSpPr/>
            <p:nvPr/>
          </p:nvGrpSpPr>
          <p:grpSpPr>
            <a:xfrm>
              <a:off x="461963" y="3352800"/>
              <a:ext cx="2895600" cy="478366"/>
              <a:chOff x="1223964" y="4551362"/>
              <a:chExt cx="2895600" cy="478366"/>
            </a:xfrm>
          </p:grpSpPr>
          <p:sp>
            <p:nvSpPr>
              <p:cNvPr id="46" name="Rectangle 2"/>
              <p:cNvSpPr>
                <a:spLocks noChangeArrowheads="1"/>
              </p:cNvSpPr>
              <p:nvPr/>
            </p:nvSpPr>
            <p:spPr bwMode="auto">
              <a:xfrm>
                <a:off x="1833564" y="4561115"/>
                <a:ext cx="22860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1223964" y="4551362"/>
                <a:ext cx="609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48" name="Object 4"/>
              <p:cNvGraphicFramePr>
                <a:graphicFrameLocks noChangeAspect="1"/>
              </p:cNvGraphicFramePr>
              <p:nvPr/>
            </p:nvGraphicFramePr>
            <p:xfrm>
              <a:off x="1934612" y="4627562"/>
              <a:ext cx="1979414" cy="402166"/>
            </p:xfrm>
            <a:graphic>
              <a:graphicData uri="http://schemas.openxmlformats.org/presentationml/2006/ole">
                <p:oleObj spid="_x0000_s22552" name="Equation" r:id="rId24" imgW="1257120" imgH="203040" progId="Equation.3">
                  <p:embed/>
                </p:oleObj>
              </a:graphicData>
            </a:graphic>
          </p:graphicFrame>
          <p:graphicFrame>
            <p:nvGraphicFramePr>
              <p:cNvPr id="49" name="Object 6"/>
              <p:cNvGraphicFramePr>
                <a:graphicFrameLocks noChangeAspect="1"/>
              </p:cNvGraphicFramePr>
              <p:nvPr/>
            </p:nvGraphicFramePr>
            <p:xfrm>
              <a:off x="1223964" y="4627562"/>
              <a:ext cx="450850" cy="350837"/>
            </p:xfrm>
            <a:graphic>
              <a:graphicData uri="http://schemas.openxmlformats.org/presentationml/2006/ole">
                <p:oleObj spid="_x0000_s22553" name="Equation" r:id="rId25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43" name="Object 6"/>
            <p:cNvGraphicFramePr>
              <a:graphicFrameLocks noChangeAspect="1"/>
            </p:cNvGraphicFramePr>
            <p:nvPr/>
          </p:nvGraphicFramePr>
          <p:xfrm>
            <a:off x="-66674" y="3408362"/>
            <a:ext cx="300037" cy="325438"/>
          </p:xfrm>
          <a:graphic>
            <a:graphicData uri="http://schemas.openxmlformats.org/presentationml/2006/ole">
              <p:oleObj spid="_x0000_s22554" name="Equation" r:id="rId26" imgW="152280" imgH="164880" progId="Equation.3">
                <p:embed/>
              </p:oleObj>
            </a:graphicData>
          </a:graphic>
        </p:graphicFrame>
        <p:graphicFrame>
          <p:nvGraphicFramePr>
            <p:cNvPr id="44" name="Object 6"/>
            <p:cNvGraphicFramePr>
              <a:graphicFrameLocks noChangeAspect="1"/>
            </p:cNvGraphicFramePr>
            <p:nvPr/>
          </p:nvGraphicFramePr>
          <p:xfrm>
            <a:off x="80963" y="2971800"/>
            <a:ext cx="533400" cy="1219200"/>
          </p:xfrm>
          <a:graphic>
            <a:graphicData uri="http://schemas.openxmlformats.org/presentationml/2006/ole">
              <p:oleObj spid="_x0000_s22555" name="Equation" r:id="rId27" imgW="101520" imgH="203040" progId="Equation.3">
                <p:embed/>
              </p:oleObj>
            </a:graphicData>
          </a:graphic>
        </p:graphicFrame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2556" name="Equation" r:id="rId28" imgW="101520" imgH="203040" progId="Equation.3">
                <p:embed/>
              </p:oleObj>
            </a:graphicData>
          </a:graphic>
        </p:graphicFrame>
      </p:grpSp>
      <p:graphicFrame>
        <p:nvGraphicFramePr>
          <p:cNvPr id="50" name="Object 6"/>
          <p:cNvGraphicFramePr>
            <a:graphicFrameLocks noChangeAspect="1"/>
          </p:cNvGraphicFramePr>
          <p:nvPr/>
        </p:nvGraphicFramePr>
        <p:xfrm>
          <a:off x="2438400" y="3363963"/>
          <a:ext cx="268800" cy="217437"/>
        </p:xfrm>
        <a:graphic>
          <a:graphicData uri="http://schemas.openxmlformats.org/presentationml/2006/ole">
            <p:oleObj spid="_x0000_s22557" name="Equation" r:id="rId29" imgW="126720" imgH="101520" progId="Equation.3">
              <p:embed/>
            </p:oleObj>
          </a:graphicData>
        </a:graphic>
      </p:graphicFrame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5638800" y="3429001"/>
          <a:ext cx="282562" cy="228600"/>
        </p:xfrm>
        <a:graphic>
          <a:graphicData uri="http://schemas.openxmlformats.org/presentationml/2006/ole">
            <p:oleObj spid="_x0000_s22558" name="Equation" r:id="rId30" imgW="126720" imgH="101520" progId="Equation.3">
              <p:embed/>
            </p:oleObj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6096000" y="3048000"/>
            <a:ext cx="2743200" cy="990600"/>
            <a:chOff x="309563" y="2971800"/>
            <a:chExt cx="3424237" cy="1219200"/>
          </a:xfrm>
        </p:grpSpPr>
        <p:grpSp>
          <p:nvGrpSpPr>
            <p:cNvPr id="53" name="Group 6"/>
            <p:cNvGrpSpPr/>
            <p:nvPr/>
          </p:nvGrpSpPr>
          <p:grpSpPr>
            <a:xfrm>
              <a:off x="838199" y="3352800"/>
              <a:ext cx="2515131" cy="478692"/>
              <a:chOff x="1600200" y="4551362"/>
              <a:chExt cx="2515131" cy="478692"/>
            </a:xfrm>
          </p:grpSpPr>
          <p:sp>
            <p:nvSpPr>
              <p:cNvPr id="57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59" name="Object 4"/>
              <p:cNvGraphicFramePr>
                <a:graphicFrameLocks noChangeAspect="1"/>
              </p:cNvGraphicFramePr>
              <p:nvPr/>
            </p:nvGraphicFramePr>
            <p:xfrm>
              <a:off x="2304131" y="4627561"/>
              <a:ext cx="1811200" cy="402493"/>
            </p:xfrm>
            <a:graphic>
              <a:graphicData uri="http://schemas.openxmlformats.org/presentationml/2006/ole">
                <p:oleObj spid="_x0000_s22559" name="Equation" r:id="rId31" imgW="927000" imgH="203040" progId="Equation.3">
                  <p:embed/>
                </p:oleObj>
              </a:graphicData>
            </a:graphic>
          </p:graphicFrame>
          <p:graphicFrame>
            <p:nvGraphicFramePr>
              <p:cNvPr id="60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2560" name="Equation" r:id="rId32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54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2561" name="Equation" r:id="rId33" imgW="152280" imgH="164880" progId="Equation.3">
                <p:embed/>
              </p:oleObj>
            </a:graphicData>
          </a:graphic>
        </p:graphicFrame>
        <p:graphicFrame>
          <p:nvGraphicFramePr>
            <p:cNvPr id="55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2562" name="Equation" r:id="rId34" imgW="101520" imgH="203040" progId="Equation.3">
                <p:embed/>
              </p:oleObj>
            </a:graphicData>
          </a:graphic>
        </p:graphicFrame>
        <p:graphicFrame>
          <p:nvGraphicFramePr>
            <p:cNvPr id="56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2563" name="Equation" r:id="rId35" imgW="101520" imgH="203040" progId="Equation.3">
                <p:embed/>
              </p:oleObj>
            </a:graphicData>
          </a:graphic>
        </p:graphicFrame>
      </p:grpSp>
      <p:graphicFrame>
        <p:nvGraphicFramePr>
          <p:cNvPr id="61" name="Object 6"/>
          <p:cNvGraphicFramePr>
            <a:graphicFrameLocks noChangeAspect="1"/>
          </p:cNvGraphicFramePr>
          <p:nvPr/>
        </p:nvGraphicFramePr>
        <p:xfrm>
          <a:off x="5867400" y="3048000"/>
          <a:ext cx="427314" cy="990600"/>
        </p:xfrm>
        <a:graphic>
          <a:graphicData uri="http://schemas.openxmlformats.org/presentationml/2006/ole">
            <p:oleObj spid="_x0000_s22564" name="Equation" r:id="rId36" imgW="101520" imgH="203040" progId="Equation.3">
              <p:embed/>
            </p:oleObj>
          </a:graphicData>
        </a:graphic>
      </p:graphicFrame>
      <p:graphicFrame>
        <p:nvGraphicFramePr>
          <p:cNvPr id="71" name="Object 7"/>
          <p:cNvGraphicFramePr>
            <a:graphicFrameLocks noChangeAspect="1"/>
          </p:cNvGraphicFramePr>
          <p:nvPr/>
        </p:nvGraphicFramePr>
        <p:xfrm>
          <a:off x="8610600" y="3048000"/>
          <a:ext cx="427037" cy="990600"/>
        </p:xfrm>
        <a:graphic>
          <a:graphicData uri="http://schemas.openxmlformats.org/presentationml/2006/ole">
            <p:oleObj spid="_x0000_s22570" name="Equation" r:id="rId37" imgW="101520" imgH="203040" progId="Equation.3">
              <p:embed/>
            </p:oleObj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8763000" y="3033713"/>
          <a:ext cx="298450" cy="242887"/>
        </p:xfrm>
        <a:graphic>
          <a:graphicData uri="http://schemas.openxmlformats.org/presentationml/2006/ole">
            <p:oleObj spid="_x0000_s22571" name="Equation" r:id="rId38" imgW="253800" imgH="177480" progId="Equation.3">
              <p:embed/>
            </p:oleObj>
          </a:graphicData>
        </a:graphic>
      </p:graphicFrame>
      <p:graphicFrame>
        <p:nvGraphicFramePr>
          <p:cNvPr id="62" name="Object 4"/>
          <p:cNvGraphicFramePr>
            <a:graphicFrameLocks noChangeAspect="1"/>
          </p:cNvGraphicFramePr>
          <p:nvPr/>
        </p:nvGraphicFramePr>
        <p:xfrm>
          <a:off x="304800" y="2822575"/>
          <a:ext cx="2127250" cy="301625"/>
        </p:xfrm>
        <a:graphic>
          <a:graphicData uri="http://schemas.openxmlformats.org/presentationml/2006/ole">
            <p:oleObj spid="_x0000_s22572" name="Equation" r:id="rId39" imgW="1320480" imgH="203040" progId="Equation.3">
              <p:embed/>
            </p:oleObj>
          </a:graphicData>
        </a:graphic>
      </p:graphicFrame>
      <p:graphicFrame>
        <p:nvGraphicFramePr>
          <p:cNvPr id="22573" name="Object 45"/>
          <p:cNvGraphicFramePr>
            <a:graphicFrameLocks noChangeAspect="1"/>
          </p:cNvGraphicFramePr>
          <p:nvPr/>
        </p:nvGraphicFramePr>
        <p:xfrm>
          <a:off x="5943600" y="1219200"/>
          <a:ext cx="2971800" cy="685417"/>
        </p:xfrm>
        <a:graphic>
          <a:graphicData uri="http://schemas.openxmlformats.org/presentationml/2006/ole">
            <p:oleObj spid="_x0000_s22573" name="Equation" r:id="rId40" imgW="1981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Lifted Inference Rules (Decomposer)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 for decomposer: </a:t>
            </a: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/>
              <a:t>Variable should be in every predicate in a formula.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304801" y="3200400"/>
            <a:ext cx="3124199" cy="1371600"/>
            <a:chOff x="309563" y="2971800"/>
            <a:chExt cx="3424237" cy="1219200"/>
          </a:xfrm>
        </p:grpSpPr>
        <p:grpSp>
          <p:nvGrpSpPr>
            <p:cNvPr id="5" name="Group 6"/>
            <p:cNvGrpSpPr/>
            <p:nvPr/>
          </p:nvGrpSpPr>
          <p:grpSpPr>
            <a:xfrm>
              <a:off x="838199" y="3352800"/>
              <a:ext cx="2438401" cy="477838"/>
              <a:chOff x="1600200" y="4551362"/>
              <a:chExt cx="2438401" cy="477838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10" name="Object 4"/>
              <p:cNvGraphicFramePr>
                <a:graphicFrameLocks noChangeAspect="1"/>
              </p:cNvGraphicFramePr>
              <p:nvPr/>
            </p:nvGraphicFramePr>
            <p:xfrm>
              <a:off x="2286000" y="4627562"/>
              <a:ext cx="1752601" cy="401638"/>
            </p:xfrm>
            <a:graphic>
              <a:graphicData uri="http://schemas.openxmlformats.org/presentationml/2006/ole">
                <p:oleObj spid="_x0000_s23554" name="Equation" r:id="rId3" imgW="850680" imgH="203040" progId="Equation.3">
                  <p:embed/>
                </p:oleObj>
              </a:graphicData>
            </a:graphic>
          </p:graphicFrame>
          <p:graphicFrame>
            <p:nvGraphicFramePr>
              <p:cNvPr id="11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3555" name="Equation" r:id="rId4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12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3556" name="Equation" r:id="rId5" imgW="152280" imgH="164880" progId="Equation.3">
                <p:embed/>
              </p:oleObj>
            </a:graphicData>
          </a:graphic>
        </p:graphicFrame>
        <p:graphicFrame>
          <p:nvGraphicFramePr>
            <p:cNvPr id="22534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3557" name="Equation" r:id="rId6" imgW="101520" imgH="203040" progId="Equation.3">
                <p:embed/>
              </p:oleObj>
            </a:graphicData>
          </a:graphic>
        </p:graphicFrame>
        <p:graphicFrame>
          <p:nvGraphicFramePr>
            <p:cNvPr id="22535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3558" name="Equation" r:id="rId7" imgW="101520" imgH="203040" progId="Equation.3">
                <p:embed/>
              </p:oleObj>
            </a:graphicData>
          </a:graphic>
        </p:graphicFrame>
      </p:grpSp>
      <p:grpSp>
        <p:nvGrpSpPr>
          <p:cNvPr id="6" name="Group 16"/>
          <p:cNvGrpSpPr/>
          <p:nvPr/>
        </p:nvGrpSpPr>
        <p:grpSpPr>
          <a:xfrm>
            <a:off x="5486401" y="2133600"/>
            <a:ext cx="3158195" cy="914400"/>
            <a:chOff x="309563" y="2971800"/>
            <a:chExt cx="3424237" cy="1219200"/>
          </a:xfrm>
        </p:grpSpPr>
        <p:grpSp>
          <p:nvGrpSpPr>
            <p:cNvPr id="7" name="Group 6"/>
            <p:cNvGrpSpPr/>
            <p:nvPr/>
          </p:nvGrpSpPr>
          <p:grpSpPr>
            <a:xfrm>
              <a:off x="838199" y="3352800"/>
              <a:ext cx="2438400" cy="478366"/>
              <a:chOff x="1600200" y="4551362"/>
              <a:chExt cx="2438400" cy="478366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24" name="Object 4"/>
              <p:cNvGraphicFramePr>
                <a:graphicFrameLocks noChangeAspect="1"/>
              </p:cNvGraphicFramePr>
              <p:nvPr/>
            </p:nvGraphicFramePr>
            <p:xfrm>
              <a:off x="2312570" y="4627562"/>
              <a:ext cx="1700574" cy="402166"/>
            </p:xfrm>
            <a:graphic>
              <a:graphicData uri="http://schemas.openxmlformats.org/presentationml/2006/ole">
                <p:oleObj spid="_x0000_s23559" name="Equation" r:id="rId8" imgW="825480" imgH="203040" progId="Equation.3">
                  <p:embed/>
                </p:oleObj>
              </a:graphicData>
            </a:graphic>
          </p:graphicFrame>
          <p:graphicFrame>
            <p:nvGraphicFramePr>
              <p:cNvPr id="25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3560" name="Equation" r:id="rId9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19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3561" name="Equation" r:id="rId10" imgW="152280" imgH="164880" progId="Equation.3">
                <p:embed/>
              </p:oleObj>
            </a:graphicData>
          </a:graphic>
        </p:graphicFrame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3562" name="Equation" r:id="rId11" imgW="101520" imgH="203040" progId="Equation.3">
                <p:embed/>
              </p:oleObj>
            </a:graphicData>
          </a:graphic>
        </p:graphicFrame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3563" name="Equation" r:id="rId12" imgW="101520" imgH="203040" progId="Equation.3">
                <p:embed/>
              </p:oleObj>
            </a:graphicData>
          </a:graphic>
        </p:graphicFrame>
      </p:grpSp>
      <p:grpSp>
        <p:nvGrpSpPr>
          <p:cNvPr id="13" name="Group 25"/>
          <p:cNvGrpSpPr/>
          <p:nvPr/>
        </p:nvGrpSpPr>
        <p:grpSpPr>
          <a:xfrm>
            <a:off x="5481638" y="3429000"/>
            <a:ext cx="3158195" cy="914400"/>
            <a:chOff x="309563" y="2971800"/>
            <a:chExt cx="3424237" cy="1219200"/>
          </a:xfrm>
        </p:grpSpPr>
        <p:grpSp>
          <p:nvGrpSpPr>
            <p:cNvPr id="14" name="Group 6"/>
            <p:cNvGrpSpPr/>
            <p:nvPr/>
          </p:nvGrpSpPr>
          <p:grpSpPr>
            <a:xfrm>
              <a:off x="838199" y="3352800"/>
              <a:ext cx="2438764" cy="478366"/>
              <a:chOff x="1600200" y="4551362"/>
              <a:chExt cx="2438764" cy="478366"/>
            </a:xfrm>
          </p:grpSpPr>
          <p:sp>
            <p:nvSpPr>
              <p:cNvPr id="31" name="Rectangle 2"/>
              <p:cNvSpPr>
                <a:spLocks noChangeArrowheads="1"/>
              </p:cNvSpPr>
              <p:nvPr/>
            </p:nvSpPr>
            <p:spPr bwMode="auto">
              <a:xfrm>
                <a:off x="2286000" y="4561115"/>
                <a:ext cx="1752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600200" y="4551362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3" name="Object 4"/>
              <p:cNvGraphicFramePr>
                <a:graphicFrameLocks noChangeAspect="1"/>
              </p:cNvGraphicFramePr>
              <p:nvPr/>
            </p:nvGraphicFramePr>
            <p:xfrm>
              <a:off x="2288473" y="4627562"/>
              <a:ext cx="1750491" cy="402166"/>
            </p:xfrm>
            <a:graphic>
              <a:graphicData uri="http://schemas.openxmlformats.org/presentationml/2006/ole">
                <p:oleObj spid="_x0000_s23564" name="Equation" r:id="rId13" imgW="850680" imgH="203040" progId="Equation.3">
                  <p:embed/>
                </p:oleObj>
              </a:graphicData>
            </a:graphic>
          </p:graphicFrame>
          <p:graphicFrame>
            <p:nvGraphicFramePr>
              <p:cNvPr id="34" name="Object 6"/>
              <p:cNvGraphicFramePr>
                <a:graphicFrameLocks noChangeAspect="1"/>
              </p:cNvGraphicFramePr>
              <p:nvPr/>
            </p:nvGraphicFramePr>
            <p:xfrm>
              <a:off x="1727200" y="4627562"/>
              <a:ext cx="450850" cy="350837"/>
            </p:xfrm>
            <a:graphic>
              <a:graphicData uri="http://schemas.openxmlformats.org/presentationml/2006/ole">
                <p:oleObj spid="_x0000_s23565" name="Equation" r:id="rId14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28" name="Object 6"/>
            <p:cNvGraphicFramePr>
              <a:graphicFrameLocks noChangeAspect="1"/>
            </p:cNvGraphicFramePr>
            <p:nvPr/>
          </p:nvGraphicFramePr>
          <p:xfrm>
            <a:off x="309563" y="3408362"/>
            <a:ext cx="300037" cy="325438"/>
          </p:xfrm>
          <a:graphic>
            <a:graphicData uri="http://schemas.openxmlformats.org/presentationml/2006/ole">
              <p:oleObj spid="_x0000_s23566" name="Equation" r:id="rId15" imgW="152280" imgH="164880" progId="Equation.3">
                <p:embed/>
              </p:oleObj>
            </a:graphicData>
          </a:graphic>
        </p:graphicFrame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457200" y="2971800"/>
            <a:ext cx="533400" cy="1219200"/>
          </p:xfrm>
          <a:graphic>
            <a:graphicData uri="http://schemas.openxmlformats.org/presentationml/2006/ole">
              <p:oleObj spid="_x0000_s23567" name="Equation" r:id="rId16" imgW="101520" imgH="203040" progId="Equation.3">
                <p:embed/>
              </p:oleObj>
            </a:graphicData>
          </a:graphic>
        </p:graphicFrame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3568" name="Equation" r:id="rId17" imgW="101520" imgH="203040" progId="Equation.3">
                <p:embed/>
              </p:oleObj>
            </a:graphicData>
          </a:graphic>
        </p:graphicFrame>
      </p:grp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7005638" y="3203576"/>
          <a:ext cx="632518" cy="418750"/>
        </p:xfrm>
        <a:graphic>
          <a:graphicData uri="http://schemas.openxmlformats.org/presentationml/2006/ole">
            <p:oleObj spid="_x0000_s23569" name="Equation" r:id="rId18" imgW="114120" imgH="126720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7005638" y="4498976"/>
          <a:ext cx="632518" cy="418750"/>
        </p:xfrm>
        <a:graphic>
          <a:graphicData uri="http://schemas.openxmlformats.org/presentationml/2006/ole">
            <p:oleObj spid="_x0000_s23570" name="Equation" r:id="rId19" imgW="114120" imgH="12672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7081837" y="4956175"/>
          <a:ext cx="351399" cy="250372"/>
        </p:xfrm>
        <a:graphic>
          <a:graphicData uri="http://schemas.openxmlformats.org/presentationml/2006/ole">
            <p:oleObj spid="_x0000_s23571" name="Equation" r:id="rId20" imgW="63360" imgH="75960" progId="Equation.3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7081837" y="5200650"/>
          <a:ext cx="351399" cy="250372"/>
        </p:xfrm>
        <a:graphic>
          <a:graphicData uri="http://schemas.openxmlformats.org/presentationml/2006/ole">
            <p:oleObj spid="_x0000_s23572" name="Equation" r:id="rId21" imgW="63360" imgH="75960" progId="Equation.3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7081837" y="5505450"/>
          <a:ext cx="351399" cy="250372"/>
        </p:xfrm>
        <a:graphic>
          <a:graphicData uri="http://schemas.openxmlformats.org/presentationml/2006/ole">
            <p:oleObj spid="_x0000_s23573" name="Equation" r:id="rId22" imgW="63360" imgH="75960" progId="Equation.3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7005638" y="5719762"/>
          <a:ext cx="632518" cy="417287"/>
        </p:xfrm>
        <a:graphic>
          <a:graphicData uri="http://schemas.openxmlformats.org/presentationml/2006/ole">
            <p:oleObj spid="_x0000_s23574" name="Equation" r:id="rId23" imgW="114120" imgH="126720" progId="Equation.3">
              <p:embed/>
            </p:oleObj>
          </a:graphicData>
        </a:graphic>
      </p:graphicFrame>
      <p:grpSp>
        <p:nvGrpSpPr>
          <p:cNvPr id="15" name="Group 40"/>
          <p:cNvGrpSpPr/>
          <p:nvPr/>
        </p:nvGrpSpPr>
        <p:grpSpPr>
          <a:xfrm>
            <a:off x="5181600" y="5943600"/>
            <a:ext cx="3505200" cy="914400"/>
            <a:chOff x="-66674" y="2971800"/>
            <a:chExt cx="3800474" cy="1219200"/>
          </a:xfrm>
        </p:grpSpPr>
        <p:grpSp>
          <p:nvGrpSpPr>
            <p:cNvPr id="16" name="Group 6"/>
            <p:cNvGrpSpPr/>
            <p:nvPr/>
          </p:nvGrpSpPr>
          <p:grpSpPr>
            <a:xfrm>
              <a:off x="461963" y="3352800"/>
              <a:ext cx="2895600" cy="478366"/>
              <a:chOff x="1223964" y="4551362"/>
              <a:chExt cx="2895600" cy="478366"/>
            </a:xfrm>
          </p:grpSpPr>
          <p:sp>
            <p:nvSpPr>
              <p:cNvPr id="46" name="Rectangle 2"/>
              <p:cNvSpPr>
                <a:spLocks noChangeArrowheads="1"/>
              </p:cNvSpPr>
              <p:nvPr/>
            </p:nvSpPr>
            <p:spPr bwMode="auto">
              <a:xfrm>
                <a:off x="1833564" y="4561115"/>
                <a:ext cx="22860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1223964" y="4551362"/>
                <a:ext cx="6096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48" name="Object 4"/>
              <p:cNvGraphicFramePr>
                <a:graphicFrameLocks noChangeAspect="1"/>
              </p:cNvGraphicFramePr>
              <p:nvPr/>
            </p:nvGraphicFramePr>
            <p:xfrm>
              <a:off x="1963874" y="4627562"/>
              <a:ext cx="2039656" cy="402166"/>
            </p:xfrm>
            <a:graphic>
              <a:graphicData uri="http://schemas.openxmlformats.org/presentationml/2006/ole">
                <p:oleObj spid="_x0000_s23575" name="Equation" r:id="rId24" imgW="990360" imgH="203040" progId="Equation.3">
                  <p:embed/>
                </p:oleObj>
              </a:graphicData>
            </a:graphic>
          </p:graphicFrame>
          <p:graphicFrame>
            <p:nvGraphicFramePr>
              <p:cNvPr id="49" name="Object 6"/>
              <p:cNvGraphicFramePr>
                <a:graphicFrameLocks noChangeAspect="1"/>
              </p:cNvGraphicFramePr>
              <p:nvPr/>
            </p:nvGraphicFramePr>
            <p:xfrm>
              <a:off x="1223964" y="4627562"/>
              <a:ext cx="450850" cy="350837"/>
            </p:xfrm>
            <a:graphic>
              <a:graphicData uri="http://schemas.openxmlformats.org/presentationml/2006/ole">
                <p:oleObj spid="_x0000_s23576" name="Equation" r:id="rId25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43" name="Object 6"/>
            <p:cNvGraphicFramePr>
              <a:graphicFrameLocks noChangeAspect="1"/>
            </p:cNvGraphicFramePr>
            <p:nvPr/>
          </p:nvGraphicFramePr>
          <p:xfrm>
            <a:off x="-66674" y="3408362"/>
            <a:ext cx="300037" cy="325438"/>
          </p:xfrm>
          <a:graphic>
            <a:graphicData uri="http://schemas.openxmlformats.org/presentationml/2006/ole">
              <p:oleObj spid="_x0000_s23577" name="Equation" r:id="rId26" imgW="152280" imgH="164880" progId="Equation.3">
                <p:embed/>
              </p:oleObj>
            </a:graphicData>
          </a:graphic>
        </p:graphicFrame>
        <p:graphicFrame>
          <p:nvGraphicFramePr>
            <p:cNvPr id="44" name="Object 6"/>
            <p:cNvGraphicFramePr>
              <a:graphicFrameLocks noChangeAspect="1"/>
            </p:cNvGraphicFramePr>
            <p:nvPr/>
          </p:nvGraphicFramePr>
          <p:xfrm>
            <a:off x="80963" y="2971800"/>
            <a:ext cx="533400" cy="1219200"/>
          </p:xfrm>
          <a:graphic>
            <a:graphicData uri="http://schemas.openxmlformats.org/presentationml/2006/ole">
              <p:oleObj spid="_x0000_s23578" name="Equation" r:id="rId27" imgW="101520" imgH="203040" progId="Equation.3">
                <p:embed/>
              </p:oleObj>
            </a:graphicData>
          </a:graphic>
        </p:graphicFrame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200400" y="2971800"/>
            <a:ext cx="533400" cy="1219200"/>
          </p:xfrm>
          <a:graphic>
            <a:graphicData uri="http://schemas.openxmlformats.org/presentationml/2006/ole">
              <p:oleObj spid="_x0000_s23579" name="Equation" r:id="rId28" imgW="101520" imgH="203040" progId="Equation.3">
                <p:embed/>
              </p:oleObj>
            </a:graphicData>
          </a:graphic>
        </p:graphicFrame>
      </p:grpSp>
      <p:graphicFrame>
        <p:nvGraphicFramePr>
          <p:cNvPr id="50" name="Object 6"/>
          <p:cNvGraphicFramePr>
            <a:graphicFrameLocks noChangeAspect="1"/>
          </p:cNvGraphicFramePr>
          <p:nvPr/>
        </p:nvGraphicFramePr>
        <p:xfrm>
          <a:off x="4267200" y="3657600"/>
          <a:ext cx="491601" cy="496887"/>
        </p:xfrm>
        <a:graphic>
          <a:graphicData uri="http://schemas.openxmlformats.org/presentationml/2006/ole">
            <p:oleObj spid="_x0000_s23580" name="Equation" r:id="rId29" imgW="1396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Decomposer with Constraints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534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85800" y="1143000"/>
            <a:ext cx="3200400" cy="1752600"/>
            <a:chOff x="2895600" y="838200"/>
            <a:chExt cx="3200400" cy="1752600"/>
          </a:xfrm>
        </p:grpSpPr>
        <p:grpSp>
          <p:nvGrpSpPr>
            <p:cNvPr id="69" name="Group 12"/>
            <p:cNvGrpSpPr/>
            <p:nvPr/>
          </p:nvGrpSpPr>
          <p:grpSpPr>
            <a:xfrm>
              <a:off x="3352800" y="1021385"/>
              <a:ext cx="2248952" cy="1493215"/>
              <a:chOff x="457200" y="1021385"/>
              <a:chExt cx="2248952" cy="1493215"/>
            </a:xfrm>
          </p:grpSpPr>
          <p:grpSp>
            <p:nvGrpSpPr>
              <p:cNvPr id="71" name="Group 8"/>
              <p:cNvGrpSpPr/>
              <p:nvPr/>
            </p:nvGrpSpPr>
            <p:grpSpPr>
              <a:xfrm>
                <a:off x="457200" y="1021385"/>
                <a:ext cx="2248952" cy="350215"/>
                <a:chOff x="457200" y="1630985"/>
                <a:chExt cx="2248952" cy="350215"/>
              </a:xfrm>
            </p:grpSpPr>
            <p:sp>
              <p:nvSpPr>
                <p:cNvPr id="77" name="Rectangle 2"/>
                <p:cNvSpPr>
                  <a:spLocks noChangeArrowheads="1"/>
                </p:cNvSpPr>
                <p:nvPr/>
              </p:nvSpPr>
              <p:spPr bwMode="auto">
                <a:xfrm>
                  <a:off x="1089718" y="1638300"/>
                  <a:ext cx="1616434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8" name="Rectangle 5"/>
                <p:cNvSpPr>
                  <a:spLocks noChangeArrowheads="1"/>
                </p:cNvSpPr>
                <p:nvPr/>
              </p:nvSpPr>
              <p:spPr bwMode="auto">
                <a:xfrm>
                  <a:off x="457200" y="1630985"/>
                  <a:ext cx="632518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aphicFrame>
              <p:nvGraphicFramePr>
                <p:cNvPr id="79" name="Object 4"/>
                <p:cNvGraphicFramePr>
                  <a:graphicFrameLocks noChangeAspect="1"/>
                </p:cNvGraphicFramePr>
                <p:nvPr/>
              </p:nvGraphicFramePr>
              <p:xfrm>
                <a:off x="1143000" y="1676400"/>
                <a:ext cx="1517650" cy="301625"/>
              </p:xfrm>
              <a:graphic>
                <a:graphicData uri="http://schemas.openxmlformats.org/presentationml/2006/ole">
                  <p:oleObj spid="_x0000_s26653" name="Equation" r:id="rId3" imgW="9903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80" name="Object 79"/>
                <p:cNvGraphicFramePr>
                  <a:graphicFrameLocks noChangeAspect="1"/>
                </p:cNvGraphicFramePr>
                <p:nvPr/>
              </p:nvGraphicFramePr>
              <p:xfrm>
                <a:off x="611046" y="1676400"/>
                <a:ext cx="415822" cy="263128"/>
              </p:xfrm>
              <a:graphic>
                <a:graphicData uri="http://schemas.openxmlformats.org/presentationml/2006/ole">
                  <p:oleObj spid="_x0000_s26654" name="Equation" r:id="rId4" imgW="228600" imgH="177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74" name="Object 4"/>
              <p:cNvGraphicFramePr>
                <a:graphicFrameLocks noChangeAspect="1"/>
              </p:cNvGraphicFramePr>
              <p:nvPr/>
            </p:nvGraphicFramePr>
            <p:xfrm>
              <a:off x="511175" y="1524000"/>
              <a:ext cx="2141538" cy="301625"/>
            </p:xfrm>
            <a:graphic>
              <a:graphicData uri="http://schemas.openxmlformats.org/presentationml/2006/ole">
                <p:oleObj spid="_x0000_s26655" name="Equation" r:id="rId5" imgW="1396800" imgH="203040" progId="Equation.3">
                  <p:embed/>
                </p:oleObj>
              </a:graphicData>
            </a:graphic>
          </p:graphicFrame>
          <p:graphicFrame>
            <p:nvGraphicFramePr>
              <p:cNvPr id="75" name="Object 5"/>
              <p:cNvGraphicFramePr>
                <a:graphicFrameLocks noChangeAspect="1"/>
              </p:cNvGraphicFramePr>
              <p:nvPr/>
            </p:nvGraphicFramePr>
            <p:xfrm>
              <a:off x="1447800" y="1963738"/>
              <a:ext cx="214312" cy="188912"/>
            </p:xfrm>
            <a:graphic>
              <a:graphicData uri="http://schemas.openxmlformats.org/presentationml/2006/ole">
                <p:oleObj spid="_x0000_s26656" name="Equation" r:id="rId6" imgW="139680" imgH="126720" progId="Equation.3">
                  <p:embed/>
                </p:oleObj>
              </a:graphicData>
            </a:graphic>
          </p:graphicFrame>
          <p:graphicFrame>
            <p:nvGraphicFramePr>
              <p:cNvPr id="76" name="Object 6"/>
              <p:cNvGraphicFramePr>
                <a:graphicFrameLocks noChangeAspect="1"/>
              </p:cNvGraphicFramePr>
              <p:nvPr/>
            </p:nvGraphicFramePr>
            <p:xfrm>
              <a:off x="512762" y="2212975"/>
              <a:ext cx="1849438" cy="301625"/>
            </p:xfrm>
            <a:graphic>
              <a:graphicData uri="http://schemas.openxmlformats.org/presentationml/2006/ole">
                <p:oleObj spid="_x0000_s26657" name="Equation" r:id="rId7" imgW="1206360" imgH="203040" progId="Equation.3">
                  <p:embed/>
                </p:oleObj>
              </a:graphicData>
            </a:graphic>
          </p:graphicFrame>
        </p:grpSp>
        <p:sp>
          <p:nvSpPr>
            <p:cNvPr id="70" name="Rectangle 69"/>
            <p:cNvSpPr/>
            <p:nvPr/>
          </p:nvSpPr>
          <p:spPr>
            <a:xfrm>
              <a:off x="2895600" y="838200"/>
              <a:ext cx="3200400" cy="1752600"/>
            </a:xfrm>
            <a:prstGeom prst="rect">
              <a:avLst/>
            </a:prstGeom>
            <a:noFill/>
            <a:ln w="317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66800" y="4151472"/>
            <a:ext cx="2362198" cy="1792128"/>
            <a:chOff x="5033820" y="3062856"/>
            <a:chExt cx="2505362" cy="1585344"/>
          </a:xfrm>
        </p:grpSpPr>
        <p:grpSp>
          <p:nvGrpSpPr>
            <p:cNvPr id="110" name="Group 12"/>
            <p:cNvGrpSpPr/>
            <p:nvPr/>
          </p:nvGrpSpPr>
          <p:grpSpPr>
            <a:xfrm>
              <a:off x="5033820" y="3062856"/>
              <a:ext cx="2505362" cy="1585344"/>
              <a:chOff x="99835" y="1021385"/>
              <a:chExt cx="3094859" cy="1736329"/>
            </a:xfrm>
          </p:grpSpPr>
          <p:grpSp>
            <p:nvGrpSpPr>
              <p:cNvPr id="112" name="Group 8"/>
              <p:cNvGrpSpPr/>
              <p:nvPr/>
            </p:nvGrpSpPr>
            <p:grpSpPr>
              <a:xfrm>
                <a:off x="457200" y="1021385"/>
                <a:ext cx="2637661" cy="350216"/>
                <a:chOff x="457200" y="1630985"/>
                <a:chExt cx="2637661" cy="350216"/>
              </a:xfrm>
            </p:grpSpPr>
            <p:sp>
              <p:nvSpPr>
                <p:cNvPr id="116" name="Rectangle 2"/>
                <p:cNvSpPr>
                  <a:spLocks noChangeArrowheads="1"/>
                </p:cNvSpPr>
                <p:nvPr/>
              </p:nvSpPr>
              <p:spPr bwMode="auto">
                <a:xfrm>
                  <a:off x="1089717" y="1638300"/>
                  <a:ext cx="2005144" cy="3429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17" name="Rectangle 5"/>
                <p:cNvSpPr>
                  <a:spLocks noChangeArrowheads="1"/>
                </p:cNvSpPr>
                <p:nvPr/>
              </p:nvSpPr>
              <p:spPr bwMode="auto">
                <a:xfrm>
                  <a:off x="457200" y="1630985"/>
                  <a:ext cx="632518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aphicFrame>
              <p:nvGraphicFramePr>
                <p:cNvPr id="118" name="Object 4"/>
                <p:cNvGraphicFramePr>
                  <a:graphicFrameLocks noChangeAspect="1"/>
                </p:cNvGraphicFramePr>
                <p:nvPr/>
              </p:nvGraphicFramePr>
              <p:xfrm>
                <a:off x="1098177" y="1669282"/>
                <a:ext cx="1996684" cy="301625"/>
              </p:xfrm>
              <a:graphic>
                <a:graphicData uri="http://schemas.openxmlformats.org/presentationml/2006/ole">
                  <p:oleObj spid="_x0000_s26671" name="Equation" r:id="rId8" imgW="9903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119" name="Object 118"/>
                <p:cNvGraphicFramePr>
                  <a:graphicFrameLocks noChangeAspect="1"/>
                </p:cNvGraphicFramePr>
                <p:nvPr/>
              </p:nvGraphicFramePr>
              <p:xfrm>
                <a:off x="611046" y="1676400"/>
                <a:ext cx="415822" cy="263128"/>
              </p:xfrm>
              <a:graphic>
                <a:graphicData uri="http://schemas.openxmlformats.org/presentationml/2006/ole">
                  <p:oleObj spid="_x0000_s26672" name="Equation" r:id="rId9" imgW="228600" imgH="177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113" name="Object 4"/>
              <p:cNvGraphicFramePr>
                <a:graphicFrameLocks noChangeAspect="1"/>
              </p:cNvGraphicFramePr>
              <p:nvPr/>
            </p:nvGraphicFramePr>
            <p:xfrm>
              <a:off x="528290" y="1522642"/>
              <a:ext cx="2237951" cy="303000"/>
            </p:xfrm>
            <a:graphic>
              <a:graphicData uri="http://schemas.openxmlformats.org/presentationml/2006/ole">
                <p:oleObj spid="_x0000_s26673" name="Equation" r:id="rId10" imgW="1193760" imgH="203040" progId="Equation.3">
                  <p:embed/>
                </p:oleObj>
              </a:graphicData>
            </a:graphic>
          </p:graphicFrame>
          <p:graphicFrame>
            <p:nvGraphicFramePr>
              <p:cNvPr id="114" name="Object 5"/>
              <p:cNvGraphicFramePr>
                <a:graphicFrameLocks noChangeAspect="1"/>
              </p:cNvGraphicFramePr>
              <p:nvPr/>
            </p:nvGraphicFramePr>
            <p:xfrm>
              <a:off x="1447800" y="1839686"/>
              <a:ext cx="214312" cy="188912"/>
            </p:xfrm>
            <a:graphic>
              <a:graphicData uri="http://schemas.openxmlformats.org/presentationml/2006/ole">
                <p:oleObj spid="_x0000_s26674" name="Equation" r:id="rId11" imgW="139680" imgH="126720" progId="Equation.3">
                  <p:embed/>
                </p:oleObj>
              </a:graphicData>
            </a:graphic>
          </p:graphicFrame>
          <p:graphicFrame>
            <p:nvGraphicFramePr>
              <p:cNvPr id="115" name="Object 6"/>
              <p:cNvGraphicFramePr>
                <a:graphicFrameLocks noChangeAspect="1"/>
              </p:cNvGraphicFramePr>
              <p:nvPr/>
            </p:nvGraphicFramePr>
            <p:xfrm>
              <a:off x="99835" y="2456089"/>
              <a:ext cx="3094859" cy="301625"/>
            </p:xfrm>
            <a:graphic>
              <a:graphicData uri="http://schemas.openxmlformats.org/presentationml/2006/ole">
                <p:oleObj spid="_x0000_s26675" name="Equation" r:id="rId12" imgW="1206360" imgH="203040" progId="Equation.3">
                  <p:embed/>
                </p:oleObj>
              </a:graphicData>
            </a:graphic>
          </p:graphicFrame>
        </p:grpSp>
        <p:graphicFrame>
          <p:nvGraphicFramePr>
            <p:cNvPr id="108" name="Object 4"/>
            <p:cNvGraphicFramePr>
              <a:graphicFrameLocks noChangeAspect="1"/>
            </p:cNvGraphicFramePr>
            <p:nvPr/>
          </p:nvGraphicFramePr>
          <p:xfrm>
            <a:off x="5426126" y="3962888"/>
            <a:ext cx="1720754" cy="275248"/>
          </p:xfrm>
          <a:graphic>
            <a:graphicData uri="http://schemas.openxmlformats.org/presentationml/2006/ole">
              <p:oleObj spid="_x0000_s26676" name="Equation" r:id="rId13" imgW="1002960" imgH="203040" progId="Equation.3">
                <p:embed/>
              </p:oleObj>
            </a:graphicData>
          </a:graphic>
        </p:graphicFrame>
        <p:graphicFrame>
          <p:nvGraphicFramePr>
            <p:cNvPr id="109" name="Object 5"/>
            <p:cNvGraphicFramePr>
              <a:graphicFrameLocks noChangeAspect="1"/>
            </p:cNvGraphicFramePr>
            <p:nvPr/>
          </p:nvGraphicFramePr>
          <p:xfrm>
            <a:off x="6138046" y="4247115"/>
            <a:ext cx="173491" cy="172485"/>
          </p:xfrm>
          <a:graphic>
            <a:graphicData uri="http://schemas.openxmlformats.org/presentationml/2006/ole">
              <p:oleObj spid="_x0000_s26677" name="Equation" r:id="rId14" imgW="139680" imgH="126720" progId="Equation.3">
                <p:embed/>
              </p:oleObj>
            </a:graphicData>
          </a:graphic>
        </p:graphicFrame>
      </p:grpSp>
      <p:sp>
        <p:nvSpPr>
          <p:cNvPr id="120" name="Left Bracket 119"/>
          <p:cNvSpPr/>
          <p:nvPr/>
        </p:nvSpPr>
        <p:spPr>
          <a:xfrm>
            <a:off x="609600" y="3962400"/>
            <a:ext cx="304800" cy="2209800"/>
          </a:xfrm>
          <a:prstGeom prst="leftBracket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" name="Object 6"/>
          <p:cNvGraphicFramePr>
            <a:graphicFrameLocks noChangeAspect="1"/>
          </p:cNvGraphicFramePr>
          <p:nvPr/>
        </p:nvGraphicFramePr>
        <p:xfrm>
          <a:off x="183453" y="4648200"/>
          <a:ext cx="273747" cy="366118"/>
        </p:xfrm>
        <a:graphic>
          <a:graphicData uri="http://schemas.openxmlformats.org/presentationml/2006/ole">
            <p:oleObj spid="_x0000_s26678" name="Equation" r:id="rId15" imgW="152280" imgH="164880" progId="Equation.3">
              <p:embed/>
            </p:oleObj>
          </a:graphicData>
        </a:graphic>
      </p:graphicFrame>
      <p:sp>
        <p:nvSpPr>
          <p:cNvPr id="122" name="Right Bracket 121"/>
          <p:cNvSpPr/>
          <p:nvPr/>
        </p:nvSpPr>
        <p:spPr>
          <a:xfrm>
            <a:off x="3429000" y="3962400"/>
            <a:ext cx="381000" cy="21336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"/>
          <p:cNvGrpSpPr/>
          <p:nvPr/>
        </p:nvGrpSpPr>
        <p:grpSpPr>
          <a:xfrm>
            <a:off x="5673725" y="3733800"/>
            <a:ext cx="2174874" cy="1377950"/>
            <a:chOff x="245427" y="1021385"/>
            <a:chExt cx="2849434" cy="1335047"/>
          </a:xfrm>
        </p:grpSpPr>
        <p:grpSp>
          <p:nvGrpSpPr>
            <p:cNvPr id="127" name="Group 8"/>
            <p:cNvGrpSpPr/>
            <p:nvPr/>
          </p:nvGrpSpPr>
          <p:grpSpPr>
            <a:xfrm>
              <a:off x="457200" y="1021385"/>
              <a:ext cx="2637661" cy="350216"/>
              <a:chOff x="457200" y="1630985"/>
              <a:chExt cx="2637661" cy="350216"/>
            </a:xfrm>
          </p:grpSpPr>
          <p:sp>
            <p:nvSpPr>
              <p:cNvPr id="131" name="Rectangle 2"/>
              <p:cNvSpPr>
                <a:spLocks noChangeArrowheads="1"/>
              </p:cNvSpPr>
              <p:nvPr/>
            </p:nvSpPr>
            <p:spPr bwMode="auto">
              <a:xfrm>
                <a:off x="1089717" y="1638300"/>
                <a:ext cx="2005144" cy="342901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2" name="Rectangle 5"/>
              <p:cNvSpPr>
                <a:spLocks noChangeArrowheads="1"/>
              </p:cNvSpPr>
              <p:nvPr/>
            </p:nvSpPr>
            <p:spPr bwMode="auto">
              <a:xfrm>
                <a:off x="457200" y="1630985"/>
                <a:ext cx="632518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133" name="Object 4"/>
              <p:cNvGraphicFramePr>
                <a:graphicFrameLocks noChangeAspect="1"/>
              </p:cNvGraphicFramePr>
              <p:nvPr/>
            </p:nvGraphicFramePr>
            <p:xfrm>
              <a:off x="1098177" y="1669282"/>
              <a:ext cx="1996684" cy="301625"/>
            </p:xfrm>
            <a:graphic>
              <a:graphicData uri="http://schemas.openxmlformats.org/presentationml/2006/ole">
                <p:oleObj spid="_x0000_s26679" name="Equation" r:id="rId16" imgW="990360" imgH="203040" progId="Equation.3">
                  <p:embed/>
                </p:oleObj>
              </a:graphicData>
            </a:graphic>
          </p:graphicFrame>
          <p:graphicFrame>
            <p:nvGraphicFramePr>
              <p:cNvPr id="134" name="Object 133"/>
              <p:cNvGraphicFramePr>
                <a:graphicFrameLocks noChangeAspect="1"/>
              </p:cNvGraphicFramePr>
              <p:nvPr/>
            </p:nvGraphicFramePr>
            <p:xfrm>
              <a:off x="611046" y="1676400"/>
              <a:ext cx="415822" cy="263128"/>
            </p:xfrm>
            <a:graphic>
              <a:graphicData uri="http://schemas.openxmlformats.org/presentationml/2006/ole">
                <p:oleObj spid="_x0000_s26680" name="Equation" r:id="rId17" imgW="228600" imgH="177480" progId="Equation.3">
                  <p:embed/>
                </p:oleObj>
              </a:graphicData>
            </a:graphic>
          </p:graphicFrame>
        </p:grpSp>
        <p:graphicFrame>
          <p:nvGraphicFramePr>
            <p:cNvPr id="128" name="Object 4"/>
            <p:cNvGraphicFramePr>
              <a:graphicFrameLocks noChangeAspect="1"/>
            </p:cNvGraphicFramePr>
            <p:nvPr/>
          </p:nvGraphicFramePr>
          <p:xfrm>
            <a:off x="634365" y="1522797"/>
            <a:ext cx="2023722" cy="303001"/>
          </p:xfrm>
          <a:graphic>
            <a:graphicData uri="http://schemas.openxmlformats.org/presentationml/2006/ole">
              <p:oleObj spid="_x0000_s26681" name="Equation" r:id="rId18" imgW="1079280" imgH="203040" progId="Equation.3">
                <p:embed/>
              </p:oleObj>
            </a:graphicData>
          </a:graphic>
        </p:graphicFrame>
        <p:graphicFrame>
          <p:nvGraphicFramePr>
            <p:cNvPr id="129" name="Object 5"/>
            <p:cNvGraphicFramePr>
              <a:graphicFrameLocks noChangeAspect="1"/>
            </p:cNvGraphicFramePr>
            <p:nvPr/>
          </p:nvGraphicFramePr>
          <p:xfrm>
            <a:off x="1447800" y="1839686"/>
            <a:ext cx="214312" cy="188912"/>
          </p:xfrm>
          <a:graphic>
            <a:graphicData uri="http://schemas.openxmlformats.org/presentationml/2006/ole">
              <p:oleObj spid="_x0000_s26682" name="Equation" r:id="rId19" imgW="139680" imgH="126720" progId="Equation.3">
                <p:embed/>
              </p:oleObj>
            </a:graphicData>
          </a:graphic>
        </p:graphicFrame>
        <p:graphicFrame>
          <p:nvGraphicFramePr>
            <p:cNvPr id="130" name="Object 6"/>
            <p:cNvGraphicFramePr>
              <a:graphicFrameLocks noChangeAspect="1"/>
            </p:cNvGraphicFramePr>
            <p:nvPr/>
          </p:nvGraphicFramePr>
          <p:xfrm>
            <a:off x="245427" y="2054970"/>
            <a:ext cx="2801598" cy="301462"/>
          </p:xfrm>
          <a:graphic>
            <a:graphicData uri="http://schemas.openxmlformats.org/presentationml/2006/ole">
              <p:oleObj spid="_x0000_s26683" name="Equation" r:id="rId20" imgW="1091880" imgH="203040" progId="Equation.3">
                <p:embed/>
              </p:oleObj>
            </a:graphicData>
          </a:graphic>
        </p:graphicFrame>
      </p:grpSp>
      <p:sp>
        <p:nvSpPr>
          <p:cNvPr id="135" name="Left Bracket 134"/>
          <p:cNvSpPr/>
          <p:nvPr/>
        </p:nvSpPr>
        <p:spPr>
          <a:xfrm>
            <a:off x="5410200" y="3657600"/>
            <a:ext cx="228600" cy="1447800"/>
          </a:xfrm>
          <a:prstGeom prst="leftBracket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Bracket 135"/>
          <p:cNvSpPr/>
          <p:nvPr/>
        </p:nvSpPr>
        <p:spPr>
          <a:xfrm>
            <a:off x="7908924" y="3657600"/>
            <a:ext cx="381000" cy="14478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7" name="Object 25"/>
          <p:cNvGraphicFramePr>
            <a:graphicFrameLocks noChangeAspect="1"/>
          </p:cNvGraphicFramePr>
          <p:nvPr/>
        </p:nvGraphicFramePr>
        <p:xfrm>
          <a:off x="4556124" y="3352800"/>
          <a:ext cx="838200" cy="2133600"/>
        </p:xfrm>
        <a:graphic>
          <a:graphicData uri="http://schemas.openxmlformats.org/presentationml/2006/ole">
            <p:oleObj spid="_x0000_s26686" name="Equation" r:id="rId21" imgW="101520" imgH="203040" progId="Equation.3">
              <p:embed/>
            </p:oleObj>
          </a:graphicData>
        </a:graphic>
      </p:graphicFrame>
      <p:graphicFrame>
        <p:nvGraphicFramePr>
          <p:cNvPr id="138" name="Object 26"/>
          <p:cNvGraphicFramePr>
            <a:graphicFrameLocks noChangeAspect="1"/>
          </p:cNvGraphicFramePr>
          <p:nvPr/>
        </p:nvGraphicFramePr>
        <p:xfrm>
          <a:off x="8137524" y="3276600"/>
          <a:ext cx="854076" cy="2209800"/>
        </p:xfrm>
        <a:graphic>
          <a:graphicData uri="http://schemas.openxmlformats.org/presentationml/2006/ole">
            <p:oleObj spid="_x0000_s26687" name="Equation" r:id="rId22" imgW="101520" imgH="203040" progId="Equation.3">
              <p:embed/>
            </p:oleObj>
          </a:graphicData>
        </a:graphic>
      </p:graphicFrame>
      <p:graphicFrame>
        <p:nvGraphicFramePr>
          <p:cNvPr id="139" name="Object 27"/>
          <p:cNvGraphicFramePr>
            <a:graphicFrameLocks noChangeAspect="1"/>
          </p:cNvGraphicFramePr>
          <p:nvPr/>
        </p:nvGraphicFramePr>
        <p:xfrm>
          <a:off x="8607424" y="3575050"/>
          <a:ext cx="147638" cy="225425"/>
        </p:xfrm>
        <a:graphic>
          <a:graphicData uri="http://schemas.openxmlformats.org/presentationml/2006/ole">
            <p:oleObj spid="_x0000_s26688" name="Equation" r:id="rId23" imgW="126720" imgH="164880" progId="Equation.3">
              <p:embed/>
            </p:oleObj>
          </a:graphicData>
        </a:graphic>
      </p:graphicFrame>
      <p:graphicFrame>
        <p:nvGraphicFramePr>
          <p:cNvPr id="26689" name="Object 65"/>
          <p:cNvGraphicFramePr>
            <a:graphicFrameLocks noChangeAspect="1"/>
          </p:cNvGraphicFramePr>
          <p:nvPr/>
        </p:nvGraphicFramePr>
        <p:xfrm>
          <a:off x="5029200" y="4205287"/>
          <a:ext cx="273050" cy="366713"/>
        </p:xfrm>
        <a:graphic>
          <a:graphicData uri="http://schemas.openxmlformats.org/presentationml/2006/ole">
            <p:oleObj spid="_x0000_s26689" name="Equation" r:id="rId24" imgW="152280" imgH="164880" progId="Equation.3">
              <p:embed/>
            </p:oleObj>
          </a:graphicData>
        </a:graphic>
      </p:graphicFrame>
      <p:grpSp>
        <p:nvGrpSpPr>
          <p:cNvPr id="140" name="Group 139"/>
          <p:cNvGrpSpPr/>
          <p:nvPr/>
        </p:nvGrpSpPr>
        <p:grpSpPr>
          <a:xfrm>
            <a:off x="4572000" y="5181600"/>
            <a:ext cx="4435476" cy="1981200"/>
            <a:chOff x="4495800" y="2590800"/>
            <a:chExt cx="4435476" cy="1981200"/>
          </a:xfrm>
        </p:grpSpPr>
        <p:grpSp>
          <p:nvGrpSpPr>
            <p:cNvPr id="141" name="Group 36"/>
            <p:cNvGrpSpPr/>
            <p:nvPr/>
          </p:nvGrpSpPr>
          <p:grpSpPr>
            <a:xfrm>
              <a:off x="4907853" y="2971800"/>
              <a:ext cx="3321747" cy="1143000"/>
              <a:chOff x="183453" y="3962400"/>
              <a:chExt cx="3321747" cy="1143000"/>
            </a:xfrm>
          </p:grpSpPr>
          <p:grpSp>
            <p:nvGrpSpPr>
              <p:cNvPr id="145" name="Group 23"/>
              <p:cNvGrpSpPr/>
              <p:nvPr/>
            </p:nvGrpSpPr>
            <p:grpSpPr>
              <a:xfrm>
                <a:off x="1025525" y="4221785"/>
                <a:ext cx="2248952" cy="804240"/>
                <a:chOff x="457200" y="1021385"/>
                <a:chExt cx="2248952" cy="804240"/>
              </a:xfrm>
            </p:grpSpPr>
            <p:grpSp>
              <p:nvGrpSpPr>
                <p:cNvPr id="149" name="Group 8"/>
                <p:cNvGrpSpPr/>
                <p:nvPr/>
              </p:nvGrpSpPr>
              <p:grpSpPr>
                <a:xfrm>
                  <a:off x="457200" y="1021385"/>
                  <a:ext cx="2248952" cy="350215"/>
                  <a:chOff x="457200" y="1630985"/>
                  <a:chExt cx="2248952" cy="350215"/>
                </a:xfrm>
              </p:grpSpPr>
              <p:sp>
                <p:nvSpPr>
                  <p:cNvPr id="151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1089718" y="1638300"/>
                    <a:ext cx="1616434" cy="342900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2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" y="1630985"/>
                    <a:ext cx="632518" cy="342900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153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1143000" y="1676400"/>
                  <a:ext cx="1517650" cy="301625"/>
                </p:xfrm>
                <a:graphic>
                  <a:graphicData uri="http://schemas.openxmlformats.org/presentationml/2006/ole">
                    <p:oleObj spid="_x0000_s26690" name="Equation" r:id="rId25" imgW="990360" imgH="203040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154" name="Object 153"/>
                  <p:cNvGraphicFramePr>
                    <a:graphicFrameLocks noChangeAspect="1"/>
                  </p:cNvGraphicFramePr>
                  <p:nvPr/>
                </p:nvGraphicFramePr>
                <p:xfrm>
                  <a:off x="611046" y="1676400"/>
                  <a:ext cx="415822" cy="263128"/>
                </p:xfrm>
                <a:graphic>
                  <a:graphicData uri="http://schemas.openxmlformats.org/presentationml/2006/ole">
                    <p:oleObj spid="_x0000_s26691" name="Equation" r:id="rId26" imgW="228600" imgH="177480" progId="Equation.3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150" name="Object 4"/>
                <p:cNvGraphicFramePr>
                  <a:graphicFrameLocks noChangeAspect="1"/>
                </p:cNvGraphicFramePr>
                <p:nvPr/>
              </p:nvGraphicFramePr>
              <p:xfrm>
                <a:off x="812800" y="1524000"/>
                <a:ext cx="1536700" cy="301625"/>
              </p:xfrm>
              <a:graphic>
                <a:graphicData uri="http://schemas.openxmlformats.org/presentationml/2006/ole">
                  <p:oleObj spid="_x0000_s26692" name="Equation" r:id="rId27" imgW="1002960" imgH="203040" progId="Equation.3">
                    <p:embed/>
                  </p:oleObj>
                </a:graphicData>
              </a:graphic>
            </p:graphicFrame>
          </p:grpSp>
          <p:sp>
            <p:nvSpPr>
              <p:cNvPr id="146" name="Left Bracket 145"/>
              <p:cNvSpPr/>
              <p:nvPr/>
            </p:nvSpPr>
            <p:spPr>
              <a:xfrm>
                <a:off x="609600" y="3962400"/>
                <a:ext cx="304800" cy="1143000"/>
              </a:xfrm>
              <a:prstGeom prst="leftBracket">
                <a:avLst/>
              </a:prstGeom>
              <a:ln w="38100" cap="sq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47" name="Object 6"/>
              <p:cNvGraphicFramePr>
                <a:graphicFrameLocks noChangeAspect="1"/>
              </p:cNvGraphicFramePr>
              <p:nvPr/>
            </p:nvGraphicFramePr>
            <p:xfrm>
              <a:off x="183453" y="4343400"/>
              <a:ext cx="273747" cy="366118"/>
            </p:xfrm>
            <a:graphic>
              <a:graphicData uri="http://schemas.openxmlformats.org/presentationml/2006/ole">
                <p:oleObj spid="_x0000_s26693" name="Equation" r:id="rId28" imgW="152280" imgH="164880" progId="Equation.3">
                  <p:embed/>
                </p:oleObj>
              </a:graphicData>
            </a:graphic>
          </p:graphicFrame>
          <p:sp>
            <p:nvSpPr>
              <p:cNvPr id="148" name="Right Bracket 147"/>
              <p:cNvSpPr/>
              <p:nvPr/>
            </p:nvSpPr>
            <p:spPr>
              <a:xfrm>
                <a:off x="3124200" y="4038600"/>
                <a:ext cx="381000" cy="1066800"/>
              </a:xfrm>
              <a:prstGeom prst="righ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2" name="Object 25"/>
            <p:cNvGraphicFramePr>
              <a:graphicFrameLocks noChangeAspect="1"/>
            </p:cNvGraphicFramePr>
            <p:nvPr/>
          </p:nvGraphicFramePr>
          <p:xfrm>
            <a:off x="4495800" y="2590800"/>
            <a:ext cx="838200" cy="1944374"/>
          </p:xfrm>
          <a:graphic>
            <a:graphicData uri="http://schemas.openxmlformats.org/presentationml/2006/ole">
              <p:oleObj spid="_x0000_s26694" name="Equation" r:id="rId29" imgW="101520" imgH="203040" progId="Equation.3">
                <p:embed/>
              </p:oleObj>
            </a:graphicData>
          </a:graphic>
        </p:graphicFrame>
        <p:graphicFrame>
          <p:nvGraphicFramePr>
            <p:cNvPr id="143" name="Object 26"/>
            <p:cNvGraphicFramePr>
              <a:graphicFrameLocks noChangeAspect="1"/>
            </p:cNvGraphicFramePr>
            <p:nvPr/>
          </p:nvGraphicFramePr>
          <p:xfrm>
            <a:off x="8077200" y="2590800"/>
            <a:ext cx="854076" cy="1981200"/>
          </p:xfrm>
          <a:graphic>
            <a:graphicData uri="http://schemas.openxmlformats.org/presentationml/2006/ole">
              <p:oleObj spid="_x0000_s26695" name="Equation" r:id="rId30" imgW="101520" imgH="203040" progId="Equation.3">
                <p:embed/>
              </p:oleObj>
            </a:graphicData>
          </a:graphic>
        </p:graphicFrame>
        <p:graphicFrame>
          <p:nvGraphicFramePr>
            <p:cNvPr id="144" name="Object 27"/>
            <p:cNvGraphicFramePr>
              <a:graphicFrameLocks noChangeAspect="1"/>
            </p:cNvGraphicFramePr>
            <p:nvPr/>
          </p:nvGraphicFramePr>
          <p:xfrm>
            <a:off x="8567738" y="2813050"/>
            <a:ext cx="104775" cy="225425"/>
          </p:xfrm>
          <a:graphic>
            <a:graphicData uri="http://schemas.openxmlformats.org/presentationml/2006/ole">
              <p:oleObj spid="_x0000_s26696" name="Equation" r:id="rId31" imgW="88560" imgH="164880" progId="Equation.3">
                <p:embed/>
              </p:oleObj>
            </a:graphicData>
          </a:graphic>
        </p:graphicFrame>
      </p:grpSp>
      <p:graphicFrame>
        <p:nvGraphicFramePr>
          <p:cNvPr id="26697" name="Object 73"/>
          <p:cNvGraphicFramePr>
            <a:graphicFrameLocks noChangeAspect="1"/>
          </p:cNvGraphicFramePr>
          <p:nvPr/>
        </p:nvGraphicFramePr>
        <p:xfrm>
          <a:off x="6683376" y="5219700"/>
          <a:ext cx="516948" cy="342900"/>
        </p:xfrm>
        <a:graphic>
          <a:graphicData uri="http://schemas.openxmlformats.org/presentationml/2006/ole">
            <p:oleObj spid="_x0000_s26697" name="Equation" r:id="rId32" imgW="114120" imgH="126720" progId="Equation.3">
              <p:embed/>
            </p:oleObj>
          </a:graphicData>
        </a:graphic>
      </p:graphicFrame>
      <p:graphicFrame>
        <p:nvGraphicFramePr>
          <p:cNvPr id="26698" name="Object 74"/>
          <p:cNvGraphicFramePr>
            <a:graphicFrameLocks noChangeAspect="1"/>
          </p:cNvGraphicFramePr>
          <p:nvPr/>
        </p:nvGraphicFramePr>
        <p:xfrm>
          <a:off x="4038600" y="4964112"/>
          <a:ext cx="644525" cy="522288"/>
        </p:xfrm>
        <a:graphic>
          <a:graphicData uri="http://schemas.openxmlformats.org/presentationml/2006/ole">
            <p:oleObj spid="_x0000_s26698" name="Equation" r:id="rId33" imgW="126720" imgH="101520" progId="Equation.3">
              <p:embed/>
            </p:oleObj>
          </a:graphicData>
        </a:graphic>
      </p:graphicFrame>
      <p:sp>
        <p:nvSpPr>
          <p:cNvPr id="107" name="Down Arrow 106"/>
          <p:cNvSpPr/>
          <p:nvPr/>
        </p:nvSpPr>
        <p:spPr>
          <a:xfrm>
            <a:off x="2133600" y="3200400"/>
            <a:ext cx="2286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2667000" y="3200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Partitioning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2" grpId="0" animBg="1"/>
      <p:bldP spid="135" grpId="0" animBg="1"/>
      <p:bldP spid="136" grpId="0" animBg="1"/>
      <p:bldP spid="107" grpId="0" animBg="1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Constraint Language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Lifted Inference Rules</a:t>
            </a:r>
          </a:p>
          <a:p>
            <a:pPr lvl="1"/>
            <a:r>
              <a:rPr lang="en-US" dirty="0" smtClean="0"/>
              <a:t>Decomposer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Binomial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/>
              <a:t>Lifted Inference Rules (Binomial)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38200" y="2209800"/>
            <a:ext cx="2248952" cy="350215"/>
            <a:chOff x="838200" y="3535985"/>
            <a:chExt cx="2248952" cy="350215"/>
          </a:xfrm>
        </p:grpSpPr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1470718" y="3543300"/>
              <a:ext cx="1616434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838200" y="3535985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1522413" y="3582023"/>
            <a:ext cx="1520825" cy="301625"/>
          </p:xfrm>
          <a:graphic>
            <a:graphicData uri="http://schemas.openxmlformats.org/presentationml/2006/ole">
              <p:oleObj spid="_x0000_s27658" name="Equation" r:id="rId3" imgW="990360" imgH="203040" progId="Equation.3">
                <p:embed/>
              </p:oleObj>
            </a:graphicData>
          </a:graphic>
        </p:graphicFrame>
        <p:graphicFrame>
          <p:nvGraphicFramePr>
            <p:cNvPr id="18" name="Object 6"/>
            <p:cNvGraphicFramePr>
              <a:graphicFrameLocks noChangeAspect="1"/>
            </p:cNvGraphicFramePr>
            <p:nvPr/>
          </p:nvGraphicFramePr>
          <p:xfrm>
            <a:off x="1062038" y="3610598"/>
            <a:ext cx="276225" cy="206375"/>
          </p:xfrm>
          <a:graphic>
            <a:graphicData uri="http://schemas.openxmlformats.org/presentationml/2006/ole">
              <p:oleObj spid="_x0000_s27659" name="Equation" r:id="rId4" imgW="152280" imgH="139680" progId="Equation.3">
                <p:embed/>
              </p:oleObj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4724398" y="1142999"/>
            <a:ext cx="2085976" cy="595314"/>
            <a:chOff x="5780950" y="1554785"/>
            <a:chExt cx="2323166" cy="737056"/>
          </a:xfrm>
        </p:grpSpPr>
        <p:grpSp>
          <p:nvGrpSpPr>
            <p:cNvPr id="27" name="Group 26"/>
            <p:cNvGrpSpPr/>
            <p:nvPr/>
          </p:nvGrpSpPr>
          <p:grpSpPr>
            <a:xfrm>
              <a:off x="5780950" y="1554785"/>
              <a:ext cx="2255981" cy="385235"/>
              <a:chOff x="838200" y="3535985"/>
              <a:chExt cx="2255981" cy="385235"/>
            </a:xfrm>
          </p:grpSpPr>
          <p:sp>
            <p:nvSpPr>
              <p:cNvPr id="29" name="Rectangle 2"/>
              <p:cNvSpPr>
                <a:spLocks noChangeArrowheads="1"/>
              </p:cNvSpPr>
              <p:nvPr/>
            </p:nvSpPr>
            <p:spPr bwMode="auto">
              <a:xfrm>
                <a:off x="1470718" y="3543300"/>
                <a:ext cx="1616434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" name="Rectangle 5"/>
              <p:cNvSpPr>
                <a:spLocks noChangeArrowheads="1"/>
              </p:cNvSpPr>
              <p:nvPr/>
            </p:nvSpPr>
            <p:spPr bwMode="auto">
              <a:xfrm>
                <a:off x="838200" y="3535985"/>
                <a:ext cx="632518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1" name="Object 4"/>
              <p:cNvGraphicFramePr>
                <a:graphicFrameLocks noChangeAspect="1"/>
              </p:cNvGraphicFramePr>
              <p:nvPr/>
            </p:nvGraphicFramePr>
            <p:xfrm>
              <a:off x="1476453" y="3543848"/>
              <a:ext cx="1617728" cy="377372"/>
            </p:xfrm>
            <a:graphic>
              <a:graphicData uri="http://schemas.openxmlformats.org/presentationml/2006/ole">
                <p:oleObj spid="_x0000_s27666" name="Equation" r:id="rId5" imgW="1054080" imgH="253800" progId="Equation.3">
                  <p:embed/>
                </p:oleObj>
              </a:graphicData>
            </a:graphic>
          </p:graphicFrame>
          <p:graphicFrame>
            <p:nvGraphicFramePr>
              <p:cNvPr id="32" name="Object 6"/>
              <p:cNvGraphicFramePr>
                <a:graphicFrameLocks noChangeAspect="1"/>
              </p:cNvGraphicFramePr>
              <p:nvPr/>
            </p:nvGraphicFramePr>
            <p:xfrm>
              <a:off x="1062739" y="3608710"/>
              <a:ext cx="275809" cy="206375"/>
            </p:xfrm>
            <a:graphic>
              <a:graphicData uri="http://schemas.openxmlformats.org/presentationml/2006/ole">
                <p:oleObj spid="_x0000_s27667" name="Equation" r:id="rId6" imgW="152280" imgH="139680" progId="Equation.3">
                  <p:embed/>
                </p:oleObj>
              </a:graphicData>
            </a:graphic>
          </p:graphicFrame>
        </p:grpSp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6423718" y="1912315"/>
              <a:ext cx="1616434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5791200" y="1905000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43" name="Object 4"/>
            <p:cNvGraphicFramePr>
              <a:graphicFrameLocks noChangeAspect="1"/>
            </p:cNvGraphicFramePr>
            <p:nvPr/>
          </p:nvGraphicFramePr>
          <p:xfrm>
            <a:off x="6369699" y="1916434"/>
            <a:ext cx="1734417" cy="375407"/>
          </p:xfrm>
          <a:graphic>
            <a:graphicData uri="http://schemas.openxmlformats.org/presentationml/2006/ole">
              <p:oleObj spid="_x0000_s27671" name="Equation" r:id="rId7" imgW="1130040" imgH="253800" progId="Equation.3">
                <p:embed/>
              </p:oleObj>
            </a:graphicData>
          </a:graphic>
        </p:graphicFrame>
        <p:graphicFrame>
          <p:nvGraphicFramePr>
            <p:cNvPr id="44" name="Object 6"/>
            <p:cNvGraphicFramePr>
              <a:graphicFrameLocks noChangeAspect="1"/>
            </p:cNvGraphicFramePr>
            <p:nvPr/>
          </p:nvGraphicFramePr>
          <p:xfrm>
            <a:off x="6014328" y="1977365"/>
            <a:ext cx="275809" cy="206375"/>
          </p:xfrm>
          <a:graphic>
            <a:graphicData uri="http://schemas.openxmlformats.org/presentationml/2006/ole">
              <p:oleObj spid="_x0000_s27672" name="Equation" r:id="rId8" imgW="152280" imgH="139680" progId="Equation.3">
                <p:embed/>
              </p:oleObj>
            </a:graphicData>
          </a:graphic>
        </p:graphicFrame>
      </p:grpSp>
      <p:grpSp>
        <p:nvGrpSpPr>
          <p:cNvPr id="51" name="Group 50"/>
          <p:cNvGrpSpPr/>
          <p:nvPr/>
        </p:nvGrpSpPr>
        <p:grpSpPr>
          <a:xfrm>
            <a:off x="4724399" y="2133600"/>
            <a:ext cx="2068513" cy="595314"/>
            <a:chOff x="5780950" y="1554785"/>
            <a:chExt cx="2322448" cy="737055"/>
          </a:xfrm>
        </p:grpSpPr>
        <p:grpSp>
          <p:nvGrpSpPr>
            <p:cNvPr id="61" name="Group 26"/>
            <p:cNvGrpSpPr/>
            <p:nvPr/>
          </p:nvGrpSpPr>
          <p:grpSpPr>
            <a:xfrm>
              <a:off x="5780950" y="1554785"/>
              <a:ext cx="2256499" cy="385234"/>
              <a:chOff x="838200" y="3535985"/>
              <a:chExt cx="2256499" cy="385234"/>
            </a:xfrm>
          </p:grpSpPr>
          <p:sp>
            <p:nvSpPr>
              <p:cNvPr id="64" name="Rectangle 2"/>
              <p:cNvSpPr>
                <a:spLocks noChangeArrowheads="1"/>
              </p:cNvSpPr>
              <p:nvPr/>
            </p:nvSpPr>
            <p:spPr bwMode="auto">
              <a:xfrm>
                <a:off x="1470718" y="3543300"/>
                <a:ext cx="1616434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838200" y="3535985"/>
                <a:ext cx="632518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66" name="Object 4"/>
              <p:cNvGraphicFramePr>
                <a:graphicFrameLocks noChangeAspect="1"/>
              </p:cNvGraphicFramePr>
              <p:nvPr/>
            </p:nvGraphicFramePr>
            <p:xfrm>
              <a:off x="1474512" y="3545814"/>
              <a:ext cx="1620187" cy="375405"/>
            </p:xfrm>
            <a:graphic>
              <a:graphicData uri="http://schemas.openxmlformats.org/presentationml/2006/ole">
                <p:oleObj spid="_x0000_s27678" name="Equation" r:id="rId9" imgW="1054080" imgH="253800" progId="Equation.3">
                  <p:embed/>
                </p:oleObj>
              </a:graphicData>
            </a:graphic>
          </p:graphicFrame>
          <p:graphicFrame>
            <p:nvGraphicFramePr>
              <p:cNvPr id="67" name="Object 6"/>
              <p:cNvGraphicFramePr>
                <a:graphicFrameLocks noChangeAspect="1"/>
              </p:cNvGraphicFramePr>
              <p:nvPr/>
            </p:nvGraphicFramePr>
            <p:xfrm>
              <a:off x="1060999" y="3608709"/>
              <a:ext cx="276269" cy="206374"/>
            </p:xfrm>
            <a:graphic>
              <a:graphicData uri="http://schemas.openxmlformats.org/presentationml/2006/ole">
                <p:oleObj spid="_x0000_s27679" name="Equation" r:id="rId10" imgW="152280" imgH="139680" progId="Equation.3">
                  <p:embed/>
                </p:oleObj>
              </a:graphicData>
            </a:graphic>
          </p:graphicFrame>
        </p:grpSp>
        <p:sp>
          <p:nvSpPr>
            <p:cNvPr id="53" name="Rectangle 2"/>
            <p:cNvSpPr>
              <a:spLocks noChangeArrowheads="1"/>
            </p:cNvSpPr>
            <p:nvPr/>
          </p:nvSpPr>
          <p:spPr bwMode="auto">
            <a:xfrm>
              <a:off x="6423718" y="1912315"/>
              <a:ext cx="1616434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5791200" y="1905000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55" name="Object 4"/>
            <p:cNvGraphicFramePr>
              <a:graphicFrameLocks noChangeAspect="1"/>
            </p:cNvGraphicFramePr>
            <p:nvPr/>
          </p:nvGraphicFramePr>
          <p:xfrm>
            <a:off x="6370920" y="1914469"/>
            <a:ext cx="1732478" cy="377371"/>
          </p:xfrm>
          <a:graphic>
            <a:graphicData uri="http://schemas.openxmlformats.org/presentationml/2006/ole">
              <p:oleObj spid="_x0000_s27683" name="Equation" r:id="rId11" imgW="1130040" imgH="253800" progId="Equation.3">
                <p:embed/>
              </p:oleObj>
            </a:graphicData>
          </a:graphic>
        </p:graphicFrame>
        <p:graphicFrame>
          <p:nvGraphicFramePr>
            <p:cNvPr id="56" name="Object 6"/>
            <p:cNvGraphicFramePr>
              <a:graphicFrameLocks noChangeAspect="1"/>
            </p:cNvGraphicFramePr>
            <p:nvPr/>
          </p:nvGraphicFramePr>
          <p:xfrm>
            <a:off x="6023354" y="2000950"/>
            <a:ext cx="276270" cy="208340"/>
          </p:xfrm>
          <a:graphic>
            <a:graphicData uri="http://schemas.openxmlformats.org/presentationml/2006/ole">
              <p:oleObj spid="_x0000_s27684" name="Equation" r:id="rId12" imgW="152280" imgH="139680" progId="Equation.3">
                <p:embed/>
              </p:oleObj>
            </a:graphicData>
          </a:graphic>
        </p:graphicFrame>
      </p:grpSp>
      <p:graphicFrame>
        <p:nvGraphicFramePr>
          <p:cNvPr id="27689" name="Object 41"/>
          <p:cNvGraphicFramePr>
            <a:graphicFrameLocks noChangeAspect="1"/>
          </p:cNvGraphicFramePr>
          <p:nvPr/>
        </p:nvGraphicFramePr>
        <p:xfrm>
          <a:off x="5638800" y="2955925"/>
          <a:ext cx="350838" cy="250825"/>
        </p:xfrm>
        <a:graphic>
          <a:graphicData uri="http://schemas.openxmlformats.org/presentationml/2006/ole">
            <p:oleObj spid="_x0000_s27689" name="Equation" r:id="rId13" imgW="63360" imgH="75960" progId="Equation.3">
              <p:embed/>
            </p:oleObj>
          </a:graphicData>
        </a:graphic>
      </p:graphicFrame>
      <p:graphicFrame>
        <p:nvGraphicFramePr>
          <p:cNvPr id="27690" name="Object 42"/>
          <p:cNvGraphicFramePr>
            <a:graphicFrameLocks noChangeAspect="1"/>
          </p:cNvGraphicFramePr>
          <p:nvPr/>
        </p:nvGraphicFramePr>
        <p:xfrm>
          <a:off x="5638800" y="3200400"/>
          <a:ext cx="350838" cy="250825"/>
        </p:xfrm>
        <a:graphic>
          <a:graphicData uri="http://schemas.openxmlformats.org/presentationml/2006/ole">
            <p:oleObj spid="_x0000_s27690" name="Equation" r:id="rId14" imgW="63360" imgH="75960" progId="Equation.3">
              <p:embed/>
            </p:oleObj>
          </a:graphicData>
        </a:graphic>
      </p:graphicFrame>
      <p:graphicFrame>
        <p:nvGraphicFramePr>
          <p:cNvPr id="27691" name="Object 43"/>
          <p:cNvGraphicFramePr>
            <a:graphicFrameLocks noChangeAspect="1"/>
          </p:cNvGraphicFramePr>
          <p:nvPr/>
        </p:nvGraphicFramePr>
        <p:xfrm>
          <a:off x="5638800" y="3505200"/>
          <a:ext cx="350838" cy="250825"/>
        </p:xfrm>
        <a:graphic>
          <a:graphicData uri="http://schemas.openxmlformats.org/presentationml/2006/ole">
            <p:oleObj spid="_x0000_s27691" name="Equation" r:id="rId15" imgW="63360" imgH="75960" progId="Equation.3">
              <p:embed/>
            </p:oleObj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4724399" y="3886199"/>
            <a:ext cx="2070100" cy="595314"/>
            <a:chOff x="5780950" y="1554785"/>
            <a:chExt cx="2324230" cy="737056"/>
          </a:xfrm>
        </p:grpSpPr>
        <p:grpSp>
          <p:nvGrpSpPr>
            <p:cNvPr id="92" name="Group 26"/>
            <p:cNvGrpSpPr/>
            <p:nvPr/>
          </p:nvGrpSpPr>
          <p:grpSpPr>
            <a:xfrm>
              <a:off x="5780950" y="1554785"/>
              <a:ext cx="2254717" cy="385235"/>
              <a:chOff x="838200" y="3535985"/>
              <a:chExt cx="2254717" cy="385235"/>
            </a:xfrm>
          </p:grpSpPr>
          <p:sp>
            <p:nvSpPr>
              <p:cNvPr id="95" name="Rectangle 2"/>
              <p:cNvSpPr>
                <a:spLocks noChangeArrowheads="1"/>
              </p:cNvSpPr>
              <p:nvPr/>
            </p:nvSpPr>
            <p:spPr bwMode="auto">
              <a:xfrm>
                <a:off x="1470718" y="3543300"/>
                <a:ext cx="1616434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" name="Rectangle 5"/>
              <p:cNvSpPr>
                <a:spLocks noChangeArrowheads="1"/>
              </p:cNvSpPr>
              <p:nvPr/>
            </p:nvSpPr>
            <p:spPr bwMode="auto">
              <a:xfrm>
                <a:off x="838200" y="3535985"/>
                <a:ext cx="632518" cy="3429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97" name="Object 4"/>
              <p:cNvGraphicFramePr>
                <a:graphicFrameLocks noChangeAspect="1"/>
              </p:cNvGraphicFramePr>
              <p:nvPr/>
            </p:nvGraphicFramePr>
            <p:xfrm>
              <a:off x="1472729" y="3543848"/>
              <a:ext cx="1620188" cy="377372"/>
            </p:xfrm>
            <a:graphic>
              <a:graphicData uri="http://schemas.openxmlformats.org/presentationml/2006/ole">
                <p:oleObj spid="_x0000_s27697" name="Equation" r:id="rId16" imgW="1054080" imgH="253800" progId="Equation.3">
                  <p:embed/>
                </p:oleObj>
              </a:graphicData>
            </a:graphic>
          </p:graphicFrame>
          <p:graphicFrame>
            <p:nvGraphicFramePr>
              <p:cNvPr id="98" name="Object 6"/>
              <p:cNvGraphicFramePr>
                <a:graphicFrameLocks noChangeAspect="1"/>
              </p:cNvGraphicFramePr>
              <p:nvPr/>
            </p:nvGraphicFramePr>
            <p:xfrm>
              <a:off x="1060999" y="3608710"/>
              <a:ext cx="276269" cy="206375"/>
            </p:xfrm>
            <a:graphic>
              <a:graphicData uri="http://schemas.openxmlformats.org/presentationml/2006/ole">
                <p:oleObj spid="_x0000_s27698" name="Equation" r:id="rId17" imgW="152280" imgH="139680" progId="Equation.3">
                  <p:embed/>
                </p:oleObj>
              </a:graphicData>
            </a:graphic>
          </p:graphicFrame>
        </p:grpSp>
        <p:sp>
          <p:nvSpPr>
            <p:cNvPr id="84" name="Rectangle 2"/>
            <p:cNvSpPr>
              <a:spLocks noChangeArrowheads="1"/>
            </p:cNvSpPr>
            <p:nvPr/>
          </p:nvSpPr>
          <p:spPr bwMode="auto">
            <a:xfrm>
              <a:off x="6423718" y="1912315"/>
              <a:ext cx="1616434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5791200" y="1905000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86" name="Object 4"/>
            <p:cNvGraphicFramePr>
              <a:graphicFrameLocks noChangeAspect="1"/>
            </p:cNvGraphicFramePr>
            <p:nvPr/>
          </p:nvGraphicFramePr>
          <p:xfrm>
            <a:off x="6369137" y="1916434"/>
            <a:ext cx="1736043" cy="375407"/>
          </p:xfrm>
          <a:graphic>
            <a:graphicData uri="http://schemas.openxmlformats.org/presentationml/2006/ole">
              <p:oleObj spid="_x0000_s27702" name="Equation" r:id="rId18" imgW="1130040" imgH="253800" progId="Equation.3">
                <p:embed/>
              </p:oleObj>
            </a:graphicData>
          </a:graphic>
        </p:graphicFrame>
        <p:graphicFrame>
          <p:nvGraphicFramePr>
            <p:cNvPr id="87" name="Object 6"/>
            <p:cNvGraphicFramePr>
              <a:graphicFrameLocks noChangeAspect="1"/>
            </p:cNvGraphicFramePr>
            <p:nvPr/>
          </p:nvGraphicFramePr>
          <p:xfrm>
            <a:off x="6016225" y="1977365"/>
            <a:ext cx="274487" cy="208341"/>
          </p:xfrm>
          <a:graphic>
            <a:graphicData uri="http://schemas.openxmlformats.org/presentationml/2006/ole">
              <p:oleObj spid="_x0000_s27703" name="Equation" r:id="rId19" imgW="152280" imgH="139680" progId="Equation.3">
                <p:embed/>
              </p:oleObj>
            </a:graphicData>
          </a:graphic>
        </p:graphicFrame>
      </p:grpSp>
      <p:graphicFrame>
        <p:nvGraphicFramePr>
          <p:cNvPr id="27706" name="Object 58"/>
          <p:cNvGraphicFramePr>
            <a:graphicFrameLocks noChangeAspect="1"/>
          </p:cNvGraphicFramePr>
          <p:nvPr/>
        </p:nvGraphicFramePr>
        <p:xfrm>
          <a:off x="1182688" y="1495425"/>
          <a:ext cx="2066925" cy="358775"/>
        </p:xfrm>
        <a:graphic>
          <a:graphicData uri="http://schemas.openxmlformats.org/presentationml/2006/ole">
            <p:oleObj spid="_x0000_s27706" name="Equation" r:id="rId20" imgW="1282680" imgH="241200" progId="Equation.3">
              <p:embed/>
            </p:oleObj>
          </a:graphicData>
        </a:graphic>
      </p:graphicFrame>
      <p:cxnSp>
        <p:nvCxnSpPr>
          <p:cNvPr id="107" name="Straight Arrow Connector 106"/>
          <p:cNvCxnSpPr/>
          <p:nvPr/>
        </p:nvCxnSpPr>
        <p:spPr>
          <a:xfrm flipV="1">
            <a:off x="3200400" y="1524000"/>
            <a:ext cx="13716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200400" y="2362200"/>
            <a:ext cx="1371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200400" y="2362200"/>
            <a:ext cx="1371600" cy="1752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6" name="Object 6"/>
          <p:cNvGraphicFramePr>
            <a:graphicFrameLocks noChangeAspect="1"/>
          </p:cNvGraphicFramePr>
          <p:nvPr/>
        </p:nvGraphicFramePr>
        <p:xfrm>
          <a:off x="6899275" y="1181100"/>
          <a:ext cx="638798" cy="495300"/>
        </p:xfrm>
        <a:graphic>
          <a:graphicData uri="http://schemas.openxmlformats.org/presentationml/2006/ole">
            <p:oleObj spid="_x0000_s27708" name="Equation" r:id="rId21" imgW="241200" imgH="228600" progId="Equation.3">
              <p:embed/>
            </p:oleObj>
          </a:graphicData>
        </a:graphic>
      </p:graphicFrame>
      <p:graphicFrame>
        <p:nvGraphicFramePr>
          <p:cNvPr id="27709" name="Object 61"/>
          <p:cNvGraphicFramePr>
            <a:graphicFrameLocks noChangeAspect="1"/>
          </p:cNvGraphicFramePr>
          <p:nvPr/>
        </p:nvGraphicFramePr>
        <p:xfrm>
          <a:off x="6862762" y="2146300"/>
          <a:ext cx="604838" cy="468313"/>
        </p:xfrm>
        <a:graphic>
          <a:graphicData uri="http://schemas.openxmlformats.org/presentationml/2006/ole">
            <p:oleObj spid="_x0000_s27709" name="Equation" r:id="rId22" imgW="228600" imgH="215640" progId="Equation.3">
              <p:embed/>
            </p:oleObj>
          </a:graphicData>
        </a:graphic>
      </p:graphicFrame>
      <p:graphicFrame>
        <p:nvGraphicFramePr>
          <p:cNvPr id="27710" name="Object 62"/>
          <p:cNvGraphicFramePr>
            <a:graphicFrameLocks noChangeAspect="1"/>
          </p:cNvGraphicFramePr>
          <p:nvPr/>
        </p:nvGraphicFramePr>
        <p:xfrm>
          <a:off x="6867525" y="3873500"/>
          <a:ext cx="738188" cy="495300"/>
        </p:xfrm>
        <a:graphic>
          <a:graphicData uri="http://schemas.openxmlformats.org/presentationml/2006/ole">
            <p:oleObj spid="_x0000_s27710" name="Equation" r:id="rId23" imgW="279360" imgH="228600" progId="Equation.3">
              <p:embed/>
            </p:oleObj>
          </a:graphicData>
        </a:graphic>
      </p:graphicFrame>
      <p:graphicFrame>
        <p:nvGraphicFramePr>
          <p:cNvPr id="27712" name="Object 64"/>
          <p:cNvGraphicFramePr>
            <a:graphicFrameLocks noChangeAspect="1"/>
          </p:cNvGraphicFramePr>
          <p:nvPr/>
        </p:nvGraphicFramePr>
        <p:xfrm>
          <a:off x="685800" y="4648200"/>
          <a:ext cx="2720975" cy="1584229"/>
        </p:xfrm>
        <a:graphic>
          <a:graphicData uri="http://schemas.openxmlformats.org/presentationml/2006/ole">
            <p:oleObj spid="_x0000_s27712" name="Equation" r:id="rId24" imgW="1358640" imgH="965160" progId="Equation.3">
              <p:embed/>
            </p:oleObj>
          </a:graphicData>
        </a:graphic>
      </p:graphicFrame>
      <p:graphicFrame>
        <p:nvGraphicFramePr>
          <p:cNvPr id="27713" name="Object 65"/>
          <p:cNvGraphicFramePr>
            <a:graphicFrameLocks noChangeAspect="1"/>
          </p:cNvGraphicFramePr>
          <p:nvPr/>
        </p:nvGraphicFramePr>
        <p:xfrm>
          <a:off x="4419600" y="5238750"/>
          <a:ext cx="3025775" cy="708025"/>
        </p:xfrm>
        <a:graphic>
          <a:graphicData uri="http://schemas.openxmlformats.org/presentationml/2006/ole">
            <p:oleObj spid="_x0000_s27713" name="Equation" r:id="rId25" imgW="1511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Binomial Rule with Constraints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685800" y="1143000"/>
            <a:ext cx="3200400" cy="1752600"/>
            <a:chOff x="2895600" y="838200"/>
            <a:chExt cx="3200400" cy="1752600"/>
          </a:xfrm>
        </p:grpSpPr>
        <p:grpSp>
          <p:nvGrpSpPr>
            <p:cNvPr id="43" name="Group 12"/>
            <p:cNvGrpSpPr/>
            <p:nvPr/>
          </p:nvGrpSpPr>
          <p:grpSpPr>
            <a:xfrm>
              <a:off x="3352800" y="1021385"/>
              <a:ext cx="2248952" cy="1493215"/>
              <a:chOff x="457200" y="1021385"/>
              <a:chExt cx="2248952" cy="1493215"/>
            </a:xfrm>
          </p:grpSpPr>
          <p:grpSp>
            <p:nvGrpSpPr>
              <p:cNvPr id="45" name="Group 8"/>
              <p:cNvGrpSpPr/>
              <p:nvPr/>
            </p:nvGrpSpPr>
            <p:grpSpPr>
              <a:xfrm>
                <a:off x="457200" y="1021385"/>
                <a:ext cx="2248952" cy="350215"/>
                <a:chOff x="457200" y="1630985"/>
                <a:chExt cx="2248952" cy="350215"/>
              </a:xfrm>
            </p:grpSpPr>
            <p:sp>
              <p:nvSpPr>
                <p:cNvPr id="49" name="Rectangle 2"/>
                <p:cNvSpPr>
                  <a:spLocks noChangeArrowheads="1"/>
                </p:cNvSpPr>
                <p:nvPr/>
              </p:nvSpPr>
              <p:spPr bwMode="auto">
                <a:xfrm>
                  <a:off x="1089718" y="1638300"/>
                  <a:ext cx="1616434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Rectangle 5"/>
                <p:cNvSpPr>
                  <a:spLocks noChangeArrowheads="1"/>
                </p:cNvSpPr>
                <p:nvPr/>
              </p:nvSpPr>
              <p:spPr bwMode="auto">
                <a:xfrm>
                  <a:off x="457200" y="1630985"/>
                  <a:ext cx="632518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aphicFrame>
              <p:nvGraphicFramePr>
                <p:cNvPr id="51" name="Object 4"/>
                <p:cNvGraphicFramePr>
                  <a:graphicFrameLocks noChangeAspect="1"/>
                </p:cNvGraphicFramePr>
                <p:nvPr/>
              </p:nvGraphicFramePr>
              <p:xfrm>
                <a:off x="1143000" y="1676400"/>
                <a:ext cx="1517650" cy="301625"/>
              </p:xfrm>
              <a:graphic>
                <a:graphicData uri="http://schemas.openxmlformats.org/presentationml/2006/ole">
                  <p:oleObj spid="_x0000_s30740" name="Equation" r:id="rId3" imgW="9903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52" name="Object 51"/>
                <p:cNvGraphicFramePr>
                  <a:graphicFrameLocks noChangeAspect="1"/>
                </p:cNvGraphicFramePr>
                <p:nvPr/>
              </p:nvGraphicFramePr>
              <p:xfrm>
                <a:off x="611046" y="1676400"/>
                <a:ext cx="415822" cy="263128"/>
              </p:xfrm>
              <a:graphic>
                <a:graphicData uri="http://schemas.openxmlformats.org/presentationml/2006/ole">
                  <p:oleObj spid="_x0000_s30741" name="Equation" r:id="rId4" imgW="228600" imgH="177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46" name="Object 4"/>
              <p:cNvGraphicFramePr>
                <a:graphicFrameLocks noChangeAspect="1"/>
              </p:cNvGraphicFramePr>
              <p:nvPr/>
            </p:nvGraphicFramePr>
            <p:xfrm>
              <a:off x="511175" y="1524000"/>
              <a:ext cx="2141538" cy="301625"/>
            </p:xfrm>
            <a:graphic>
              <a:graphicData uri="http://schemas.openxmlformats.org/presentationml/2006/ole">
                <p:oleObj spid="_x0000_s30742" name="Equation" r:id="rId5" imgW="1396800" imgH="203040" progId="Equation.3">
                  <p:embed/>
                </p:oleObj>
              </a:graphicData>
            </a:graphic>
          </p:graphicFrame>
          <p:graphicFrame>
            <p:nvGraphicFramePr>
              <p:cNvPr id="47" name="Object 5"/>
              <p:cNvGraphicFramePr>
                <a:graphicFrameLocks noChangeAspect="1"/>
              </p:cNvGraphicFramePr>
              <p:nvPr/>
            </p:nvGraphicFramePr>
            <p:xfrm>
              <a:off x="1447800" y="1963738"/>
              <a:ext cx="214312" cy="188912"/>
            </p:xfrm>
            <a:graphic>
              <a:graphicData uri="http://schemas.openxmlformats.org/presentationml/2006/ole">
                <p:oleObj spid="_x0000_s30743" name="Equation" r:id="rId6" imgW="139680" imgH="126720" progId="Equation.3">
                  <p:embed/>
                </p:oleObj>
              </a:graphicData>
            </a:graphic>
          </p:graphicFrame>
          <p:graphicFrame>
            <p:nvGraphicFramePr>
              <p:cNvPr id="48" name="Object 6"/>
              <p:cNvGraphicFramePr>
                <a:graphicFrameLocks noChangeAspect="1"/>
              </p:cNvGraphicFramePr>
              <p:nvPr/>
            </p:nvGraphicFramePr>
            <p:xfrm>
              <a:off x="512762" y="2212975"/>
              <a:ext cx="1849438" cy="301625"/>
            </p:xfrm>
            <a:graphic>
              <a:graphicData uri="http://schemas.openxmlformats.org/presentationml/2006/ole">
                <p:oleObj spid="_x0000_s30744" name="Equation" r:id="rId7" imgW="1206360" imgH="203040" progId="Equation.3">
                  <p:embed/>
                </p:oleObj>
              </a:graphicData>
            </a:graphic>
          </p:graphicFrame>
        </p:grpSp>
        <p:sp>
          <p:nvSpPr>
            <p:cNvPr id="44" name="Rectangle 43"/>
            <p:cNvSpPr/>
            <p:nvPr/>
          </p:nvSpPr>
          <p:spPr>
            <a:xfrm>
              <a:off x="2895600" y="838200"/>
              <a:ext cx="3200400" cy="1752600"/>
            </a:xfrm>
            <a:prstGeom prst="rect">
              <a:avLst/>
            </a:prstGeom>
            <a:noFill/>
            <a:ln w="317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8"/>
          <p:cNvGrpSpPr>
            <a:grpSpLocks noChangeAspect="1"/>
          </p:cNvGrpSpPr>
          <p:nvPr/>
        </p:nvGrpSpPr>
        <p:grpSpPr>
          <a:xfrm>
            <a:off x="5456032" y="914400"/>
            <a:ext cx="1355180" cy="228600"/>
            <a:chOff x="457200" y="1630985"/>
            <a:chExt cx="2637661" cy="350216"/>
          </a:xfrm>
        </p:grpSpPr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1089717" y="1638300"/>
              <a:ext cx="2005144" cy="3429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457200" y="1630985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63" name="Object 4"/>
            <p:cNvGraphicFramePr>
              <a:graphicFrameLocks noChangeAspect="1"/>
            </p:cNvGraphicFramePr>
            <p:nvPr/>
          </p:nvGraphicFramePr>
          <p:xfrm>
            <a:off x="1110656" y="1669437"/>
            <a:ext cx="1971726" cy="301462"/>
          </p:xfrm>
          <a:graphic>
            <a:graphicData uri="http://schemas.openxmlformats.org/presentationml/2006/ole">
              <p:oleObj spid="_x0000_s30745" name="Equation" r:id="rId8" imgW="977760" imgH="203040" progId="Equation.3">
                <p:embed/>
              </p:oleObj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/>
          </p:nvGraphicFramePr>
          <p:xfrm>
            <a:off x="611046" y="1676400"/>
            <a:ext cx="415822" cy="263128"/>
          </p:xfrm>
          <a:graphic>
            <a:graphicData uri="http://schemas.openxmlformats.org/presentationml/2006/ole">
              <p:oleObj spid="_x0000_s30746" name="Equation" r:id="rId9" imgW="228600" imgH="177480" progId="Equation.3">
                <p:embed/>
              </p:oleObj>
            </a:graphicData>
          </a:graphic>
        </p:graphicFrame>
      </p:grpSp>
      <p:graphicFrame>
        <p:nvGraphicFramePr>
          <p:cNvPr id="58" name="Object 4"/>
          <p:cNvGraphicFramePr>
            <a:graphicFrameLocks noChangeAspect="1"/>
          </p:cNvGraphicFramePr>
          <p:nvPr/>
        </p:nvGraphicFramePr>
        <p:xfrm>
          <a:off x="4978400" y="1219200"/>
          <a:ext cx="2413000" cy="182563"/>
        </p:xfrm>
        <a:graphic>
          <a:graphicData uri="http://schemas.openxmlformats.org/presentationml/2006/ole">
            <p:oleObj spid="_x0000_s30747" name="Equation" r:id="rId10" imgW="2501640" imgH="203040" progId="Equation.3">
              <p:embed/>
            </p:oleObj>
          </a:graphicData>
        </a:graphic>
      </p:graphicFrame>
      <p:sp>
        <p:nvSpPr>
          <p:cNvPr id="65" name="Down Arrow 64"/>
          <p:cNvSpPr/>
          <p:nvPr/>
        </p:nvSpPr>
        <p:spPr>
          <a:xfrm>
            <a:off x="2133600" y="3200400"/>
            <a:ext cx="2286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667000" y="3200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Partitioning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5800" y="4038600"/>
            <a:ext cx="3200400" cy="213360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219200" y="4303872"/>
            <a:ext cx="2362198" cy="1792128"/>
            <a:chOff x="5033820" y="3062856"/>
            <a:chExt cx="2505362" cy="1585344"/>
          </a:xfrm>
        </p:grpSpPr>
        <p:grpSp>
          <p:nvGrpSpPr>
            <p:cNvPr id="69" name="Group 12"/>
            <p:cNvGrpSpPr/>
            <p:nvPr/>
          </p:nvGrpSpPr>
          <p:grpSpPr>
            <a:xfrm>
              <a:off x="5033820" y="3062856"/>
              <a:ext cx="2505362" cy="1585344"/>
              <a:chOff x="99835" y="1021385"/>
              <a:chExt cx="3094859" cy="1736329"/>
            </a:xfrm>
          </p:grpSpPr>
          <p:grpSp>
            <p:nvGrpSpPr>
              <p:cNvPr id="72" name="Group 8"/>
              <p:cNvGrpSpPr/>
              <p:nvPr/>
            </p:nvGrpSpPr>
            <p:grpSpPr>
              <a:xfrm>
                <a:off x="457200" y="1021385"/>
                <a:ext cx="2637661" cy="350216"/>
                <a:chOff x="457200" y="1630985"/>
                <a:chExt cx="2637661" cy="350216"/>
              </a:xfrm>
            </p:grpSpPr>
            <p:sp>
              <p:nvSpPr>
                <p:cNvPr id="76" name="Rectangle 2"/>
                <p:cNvSpPr>
                  <a:spLocks noChangeArrowheads="1"/>
                </p:cNvSpPr>
                <p:nvPr/>
              </p:nvSpPr>
              <p:spPr bwMode="auto">
                <a:xfrm>
                  <a:off x="1089717" y="1638300"/>
                  <a:ext cx="2005144" cy="3429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" name="Rectangle 5"/>
                <p:cNvSpPr>
                  <a:spLocks noChangeArrowheads="1"/>
                </p:cNvSpPr>
                <p:nvPr/>
              </p:nvSpPr>
              <p:spPr bwMode="auto">
                <a:xfrm>
                  <a:off x="457200" y="1630985"/>
                  <a:ext cx="632518" cy="34290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aphicFrame>
              <p:nvGraphicFramePr>
                <p:cNvPr id="78" name="Object 4"/>
                <p:cNvGraphicFramePr>
                  <a:graphicFrameLocks noChangeAspect="1"/>
                </p:cNvGraphicFramePr>
                <p:nvPr/>
              </p:nvGraphicFramePr>
              <p:xfrm>
                <a:off x="1098177" y="1669282"/>
                <a:ext cx="1996684" cy="301625"/>
              </p:xfrm>
              <a:graphic>
                <a:graphicData uri="http://schemas.openxmlformats.org/presentationml/2006/ole">
                  <p:oleObj spid="_x0000_s30752" name="Equation" r:id="rId11" imgW="9903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79" name="Object 78"/>
                <p:cNvGraphicFramePr>
                  <a:graphicFrameLocks noChangeAspect="1"/>
                </p:cNvGraphicFramePr>
                <p:nvPr/>
              </p:nvGraphicFramePr>
              <p:xfrm>
                <a:off x="611046" y="1676400"/>
                <a:ext cx="415822" cy="263128"/>
              </p:xfrm>
              <a:graphic>
                <a:graphicData uri="http://schemas.openxmlformats.org/presentationml/2006/ole">
                  <p:oleObj spid="_x0000_s30753" name="Equation" r:id="rId12" imgW="228600" imgH="177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73" name="Object 4"/>
              <p:cNvGraphicFramePr>
                <a:graphicFrameLocks noChangeAspect="1"/>
              </p:cNvGraphicFramePr>
              <p:nvPr/>
            </p:nvGraphicFramePr>
            <p:xfrm>
              <a:off x="434696" y="1522642"/>
              <a:ext cx="2427219" cy="303000"/>
            </p:xfrm>
            <a:graphic>
              <a:graphicData uri="http://schemas.openxmlformats.org/presentationml/2006/ole">
                <p:oleObj spid="_x0000_s30754" name="Equation" r:id="rId13" imgW="1295280" imgH="203040" progId="Equation.3">
                  <p:embed/>
                </p:oleObj>
              </a:graphicData>
            </a:graphic>
          </p:graphicFrame>
          <p:graphicFrame>
            <p:nvGraphicFramePr>
              <p:cNvPr id="74" name="Object 5"/>
              <p:cNvGraphicFramePr>
                <a:graphicFrameLocks noChangeAspect="1"/>
              </p:cNvGraphicFramePr>
              <p:nvPr/>
            </p:nvGraphicFramePr>
            <p:xfrm>
              <a:off x="1447800" y="1839686"/>
              <a:ext cx="214312" cy="188912"/>
            </p:xfrm>
            <a:graphic>
              <a:graphicData uri="http://schemas.openxmlformats.org/presentationml/2006/ole">
                <p:oleObj spid="_x0000_s30755" name="Equation" r:id="rId14" imgW="139680" imgH="126720" progId="Equation.3">
                  <p:embed/>
                </p:oleObj>
              </a:graphicData>
            </a:graphic>
          </p:graphicFrame>
          <p:graphicFrame>
            <p:nvGraphicFramePr>
              <p:cNvPr id="75" name="Object 6"/>
              <p:cNvGraphicFramePr>
                <a:graphicFrameLocks noChangeAspect="1"/>
              </p:cNvGraphicFramePr>
              <p:nvPr/>
            </p:nvGraphicFramePr>
            <p:xfrm>
              <a:off x="99835" y="2456089"/>
              <a:ext cx="3094859" cy="301625"/>
            </p:xfrm>
            <a:graphic>
              <a:graphicData uri="http://schemas.openxmlformats.org/presentationml/2006/ole">
                <p:oleObj spid="_x0000_s30756" name="Equation" r:id="rId15" imgW="1206360" imgH="203040" progId="Equation.3">
                  <p:embed/>
                </p:oleObj>
              </a:graphicData>
            </a:graphic>
          </p:graphicFrame>
        </p:grpSp>
        <p:graphicFrame>
          <p:nvGraphicFramePr>
            <p:cNvPr id="70" name="Object 4"/>
            <p:cNvGraphicFramePr>
              <a:graphicFrameLocks noChangeAspect="1"/>
            </p:cNvGraphicFramePr>
            <p:nvPr/>
          </p:nvGraphicFramePr>
          <p:xfrm>
            <a:off x="5262805" y="3962888"/>
            <a:ext cx="2047394" cy="275248"/>
          </p:xfrm>
          <a:graphic>
            <a:graphicData uri="http://schemas.openxmlformats.org/presentationml/2006/ole">
              <p:oleObj spid="_x0000_s30757" name="Equation" r:id="rId16" imgW="1193760" imgH="203040" progId="Equation.3">
                <p:embed/>
              </p:oleObj>
            </a:graphicData>
          </a:graphic>
        </p:graphicFrame>
        <p:graphicFrame>
          <p:nvGraphicFramePr>
            <p:cNvPr id="71" name="Object 5"/>
            <p:cNvGraphicFramePr>
              <a:graphicFrameLocks noChangeAspect="1"/>
            </p:cNvGraphicFramePr>
            <p:nvPr/>
          </p:nvGraphicFramePr>
          <p:xfrm>
            <a:off x="6138046" y="4247115"/>
            <a:ext cx="173491" cy="172485"/>
          </p:xfrm>
          <a:graphic>
            <a:graphicData uri="http://schemas.openxmlformats.org/presentationml/2006/ole">
              <p:oleObj spid="_x0000_s30758" name="Equation" r:id="rId17" imgW="139680" imgH="126720" progId="Equation.3">
                <p:embed/>
              </p:oleObj>
            </a:graphicData>
          </a:graphic>
        </p:graphicFrame>
      </p:grpSp>
      <p:grpSp>
        <p:nvGrpSpPr>
          <p:cNvPr id="84" name="Group 83"/>
          <p:cNvGrpSpPr/>
          <p:nvPr/>
        </p:nvGrpSpPr>
        <p:grpSpPr>
          <a:xfrm>
            <a:off x="5410200" y="1447800"/>
            <a:ext cx="1353312" cy="228600"/>
            <a:chOff x="5987765" y="1524000"/>
            <a:chExt cx="2052638" cy="361471"/>
          </a:xfrm>
        </p:grpSpPr>
        <p:sp>
          <p:nvSpPr>
            <p:cNvPr id="80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82" name="Object 4"/>
            <p:cNvGraphicFramePr>
              <a:graphicFrameLocks noChangeAspect="1"/>
            </p:cNvGraphicFramePr>
            <p:nvPr/>
          </p:nvGraphicFramePr>
          <p:xfrm>
            <a:off x="6437028" y="1563209"/>
            <a:ext cx="1603375" cy="311150"/>
          </p:xfrm>
          <a:graphic>
            <a:graphicData uri="http://schemas.openxmlformats.org/presentationml/2006/ole">
              <p:oleObj spid="_x0000_s30759" name="Equation" r:id="rId18" imgW="1041120" imgH="203040" progId="Equation.3">
                <p:embed/>
              </p:oleObj>
            </a:graphicData>
          </a:graphic>
        </p:graphicFrame>
        <p:graphicFrame>
          <p:nvGraphicFramePr>
            <p:cNvPr id="83" name="Object 82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60" name="Equation" r:id="rId19" imgW="228600" imgH="177480" progId="Equation.3">
                <p:embed/>
              </p:oleObj>
            </a:graphicData>
          </a:graphic>
        </p:graphicFrame>
      </p:grpSp>
      <p:graphicFrame>
        <p:nvGraphicFramePr>
          <p:cNvPr id="85" name="Object 4"/>
          <p:cNvGraphicFramePr>
            <a:graphicFrameLocks noChangeAspect="1"/>
          </p:cNvGraphicFramePr>
          <p:nvPr/>
        </p:nvGraphicFramePr>
        <p:xfrm>
          <a:off x="4910729" y="1752600"/>
          <a:ext cx="2633071" cy="182563"/>
        </p:xfrm>
        <a:graphic>
          <a:graphicData uri="http://schemas.openxmlformats.org/presentationml/2006/ole">
            <p:oleObj spid="_x0000_s30761" name="Equation" r:id="rId20" imgW="2793960" imgH="203040" progId="Equation.3">
              <p:embed/>
            </p:oleObj>
          </a:graphicData>
        </a:graphic>
      </p:graphicFrame>
      <p:grpSp>
        <p:nvGrpSpPr>
          <p:cNvPr id="86" name="Group 85"/>
          <p:cNvGrpSpPr/>
          <p:nvPr/>
        </p:nvGrpSpPr>
        <p:grpSpPr>
          <a:xfrm>
            <a:off x="5410200" y="2057400"/>
            <a:ext cx="1353312" cy="228600"/>
            <a:chOff x="5987765" y="1524000"/>
            <a:chExt cx="2013235" cy="361471"/>
          </a:xfrm>
        </p:grpSpPr>
        <p:sp>
          <p:nvSpPr>
            <p:cNvPr id="87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89" name="Object 4"/>
            <p:cNvGraphicFramePr>
              <a:graphicFrameLocks noChangeAspect="1"/>
            </p:cNvGraphicFramePr>
            <p:nvPr/>
          </p:nvGraphicFramePr>
          <p:xfrm>
            <a:off x="6476716" y="1563209"/>
            <a:ext cx="1524000" cy="311150"/>
          </p:xfrm>
          <a:graphic>
            <a:graphicData uri="http://schemas.openxmlformats.org/presentationml/2006/ole">
              <p:oleObj spid="_x0000_s30762" name="Equation" r:id="rId21" imgW="990360" imgH="203040" progId="Equation.3">
                <p:embed/>
              </p:oleObj>
            </a:graphicData>
          </a:graphic>
        </p:graphicFrame>
        <p:graphicFrame>
          <p:nvGraphicFramePr>
            <p:cNvPr id="90" name="Object 89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63" name="Equation" r:id="rId22" imgW="228600" imgH="177480" progId="Equation.3">
                <p:embed/>
              </p:oleObj>
            </a:graphicData>
          </a:graphic>
        </p:graphicFrame>
      </p:grpSp>
      <p:graphicFrame>
        <p:nvGraphicFramePr>
          <p:cNvPr id="30764" name="Object 44"/>
          <p:cNvGraphicFramePr>
            <a:graphicFrameLocks noChangeAspect="1"/>
          </p:cNvGraphicFramePr>
          <p:nvPr/>
        </p:nvGraphicFramePr>
        <p:xfrm>
          <a:off x="5486400" y="2362200"/>
          <a:ext cx="1214437" cy="182563"/>
        </p:xfrm>
        <a:graphic>
          <a:graphicData uri="http://schemas.openxmlformats.org/presentationml/2006/ole">
            <p:oleObj spid="_x0000_s30764" name="Equation" r:id="rId23" imgW="1295280" imgH="203040" progId="Equation.3">
              <p:embed/>
            </p:oleObj>
          </a:graphicData>
        </a:graphic>
      </p:graphicFrame>
      <p:sp>
        <p:nvSpPr>
          <p:cNvPr id="92" name="Rectangle 91"/>
          <p:cNvSpPr/>
          <p:nvPr/>
        </p:nvSpPr>
        <p:spPr>
          <a:xfrm>
            <a:off x="4572000" y="838200"/>
            <a:ext cx="3124200" cy="182880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8"/>
          <p:cNvGrpSpPr>
            <a:grpSpLocks noChangeAspect="1"/>
          </p:cNvGrpSpPr>
          <p:nvPr/>
        </p:nvGrpSpPr>
        <p:grpSpPr>
          <a:xfrm>
            <a:off x="5456032" y="2895600"/>
            <a:ext cx="1355180" cy="228600"/>
            <a:chOff x="457200" y="1630985"/>
            <a:chExt cx="2637661" cy="350216"/>
          </a:xfrm>
        </p:grpSpPr>
        <p:sp>
          <p:nvSpPr>
            <p:cNvPr id="132" name="Rectangle 2"/>
            <p:cNvSpPr>
              <a:spLocks noChangeArrowheads="1"/>
            </p:cNvSpPr>
            <p:nvPr/>
          </p:nvSpPr>
          <p:spPr bwMode="auto">
            <a:xfrm>
              <a:off x="1089717" y="1638300"/>
              <a:ext cx="2005144" cy="3429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457200" y="1630985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34" name="Object 4"/>
            <p:cNvGraphicFramePr>
              <a:graphicFrameLocks noChangeAspect="1"/>
            </p:cNvGraphicFramePr>
            <p:nvPr/>
          </p:nvGraphicFramePr>
          <p:xfrm>
            <a:off x="1110656" y="1669437"/>
            <a:ext cx="1971726" cy="301462"/>
          </p:xfrm>
          <a:graphic>
            <a:graphicData uri="http://schemas.openxmlformats.org/presentationml/2006/ole">
              <p:oleObj spid="_x0000_s30783" name="Equation" r:id="rId24" imgW="977760" imgH="203040" progId="Equation.3">
                <p:embed/>
              </p:oleObj>
            </a:graphicData>
          </a:graphic>
        </p:graphicFrame>
        <p:graphicFrame>
          <p:nvGraphicFramePr>
            <p:cNvPr id="135" name="Object 134"/>
            <p:cNvGraphicFramePr>
              <a:graphicFrameLocks noChangeAspect="1"/>
            </p:cNvGraphicFramePr>
            <p:nvPr/>
          </p:nvGraphicFramePr>
          <p:xfrm>
            <a:off x="611046" y="1676400"/>
            <a:ext cx="415822" cy="263128"/>
          </p:xfrm>
          <a:graphic>
            <a:graphicData uri="http://schemas.openxmlformats.org/presentationml/2006/ole">
              <p:oleObj spid="_x0000_s30784" name="Equation" r:id="rId25" imgW="228600" imgH="177480" progId="Equation.3">
                <p:embed/>
              </p:oleObj>
            </a:graphicData>
          </a:graphic>
        </p:graphicFrame>
      </p:grpSp>
      <p:graphicFrame>
        <p:nvGraphicFramePr>
          <p:cNvPr id="136" name="Object 4"/>
          <p:cNvGraphicFramePr>
            <a:graphicFrameLocks noChangeAspect="1"/>
          </p:cNvGraphicFramePr>
          <p:nvPr/>
        </p:nvGraphicFramePr>
        <p:xfrm>
          <a:off x="4948238" y="3200400"/>
          <a:ext cx="2473325" cy="182563"/>
        </p:xfrm>
        <a:graphic>
          <a:graphicData uri="http://schemas.openxmlformats.org/presentationml/2006/ole">
            <p:oleObj spid="_x0000_s30785" name="Equation" r:id="rId26" imgW="2565360" imgH="203040" progId="Equation.3">
              <p:embed/>
            </p:oleObj>
          </a:graphicData>
        </a:graphic>
      </p:graphicFrame>
      <p:grpSp>
        <p:nvGrpSpPr>
          <p:cNvPr id="137" name="Group 136"/>
          <p:cNvGrpSpPr/>
          <p:nvPr/>
        </p:nvGrpSpPr>
        <p:grpSpPr>
          <a:xfrm>
            <a:off x="5410200" y="3429000"/>
            <a:ext cx="1353312" cy="228600"/>
            <a:chOff x="5987765" y="1524000"/>
            <a:chExt cx="2052638" cy="361471"/>
          </a:xfrm>
        </p:grpSpPr>
        <p:sp>
          <p:nvSpPr>
            <p:cNvPr id="138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9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40" name="Object 4"/>
            <p:cNvGraphicFramePr>
              <a:graphicFrameLocks noChangeAspect="1"/>
            </p:cNvGraphicFramePr>
            <p:nvPr/>
          </p:nvGraphicFramePr>
          <p:xfrm>
            <a:off x="6437028" y="1563209"/>
            <a:ext cx="1603375" cy="311150"/>
          </p:xfrm>
          <a:graphic>
            <a:graphicData uri="http://schemas.openxmlformats.org/presentationml/2006/ole">
              <p:oleObj spid="_x0000_s30786" name="Equation" r:id="rId27" imgW="1041120" imgH="203040" progId="Equation.3">
                <p:embed/>
              </p:oleObj>
            </a:graphicData>
          </a:graphic>
        </p:graphicFrame>
        <p:graphicFrame>
          <p:nvGraphicFramePr>
            <p:cNvPr id="141" name="Object 140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87" name="Equation" r:id="rId28" imgW="228600" imgH="177480" progId="Equation.3">
                <p:embed/>
              </p:oleObj>
            </a:graphicData>
          </a:graphic>
        </p:graphicFrame>
      </p:grpSp>
      <p:graphicFrame>
        <p:nvGraphicFramePr>
          <p:cNvPr id="142" name="Object 4"/>
          <p:cNvGraphicFramePr>
            <a:graphicFrameLocks noChangeAspect="1"/>
          </p:cNvGraphicFramePr>
          <p:nvPr/>
        </p:nvGraphicFramePr>
        <p:xfrm>
          <a:off x="4987925" y="3733800"/>
          <a:ext cx="2478088" cy="182563"/>
        </p:xfrm>
        <a:graphic>
          <a:graphicData uri="http://schemas.openxmlformats.org/presentationml/2006/ole">
            <p:oleObj spid="_x0000_s30788" name="Equation" r:id="rId29" imgW="2628720" imgH="203040" progId="Equation.3">
              <p:embed/>
            </p:oleObj>
          </a:graphicData>
        </a:graphic>
      </p:graphicFrame>
      <p:grpSp>
        <p:nvGrpSpPr>
          <p:cNvPr id="143" name="Group 142"/>
          <p:cNvGrpSpPr/>
          <p:nvPr/>
        </p:nvGrpSpPr>
        <p:grpSpPr>
          <a:xfrm>
            <a:off x="5410200" y="4038600"/>
            <a:ext cx="1353312" cy="228600"/>
            <a:chOff x="5987765" y="1524000"/>
            <a:chExt cx="2013235" cy="361471"/>
          </a:xfrm>
        </p:grpSpPr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46" name="Object 4"/>
            <p:cNvGraphicFramePr>
              <a:graphicFrameLocks noChangeAspect="1"/>
            </p:cNvGraphicFramePr>
            <p:nvPr/>
          </p:nvGraphicFramePr>
          <p:xfrm>
            <a:off x="6476716" y="1563209"/>
            <a:ext cx="1524000" cy="311150"/>
          </p:xfrm>
          <a:graphic>
            <a:graphicData uri="http://schemas.openxmlformats.org/presentationml/2006/ole">
              <p:oleObj spid="_x0000_s30789" name="Equation" r:id="rId30" imgW="990360" imgH="203040" progId="Equation.3">
                <p:embed/>
              </p:oleObj>
            </a:graphicData>
          </a:graphic>
        </p:graphicFrame>
        <p:graphicFrame>
          <p:nvGraphicFramePr>
            <p:cNvPr id="147" name="Object 146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90" name="Equation" r:id="rId31" imgW="228600" imgH="177480" progId="Equation.3">
                <p:embed/>
              </p:oleObj>
            </a:graphicData>
          </a:graphic>
        </p:graphicFrame>
      </p:grpSp>
      <p:graphicFrame>
        <p:nvGraphicFramePr>
          <p:cNvPr id="148" name="Object 44"/>
          <p:cNvGraphicFramePr>
            <a:graphicFrameLocks noChangeAspect="1"/>
          </p:cNvGraphicFramePr>
          <p:nvPr/>
        </p:nvGraphicFramePr>
        <p:xfrm>
          <a:off x="5486400" y="4343400"/>
          <a:ext cx="1214437" cy="182563"/>
        </p:xfrm>
        <a:graphic>
          <a:graphicData uri="http://schemas.openxmlformats.org/presentationml/2006/ole">
            <p:oleObj spid="_x0000_s30791" name="Equation" r:id="rId32" imgW="1295280" imgH="203040" progId="Equation.3">
              <p:embed/>
            </p:oleObj>
          </a:graphicData>
        </a:graphic>
      </p:graphicFrame>
      <p:sp>
        <p:nvSpPr>
          <p:cNvPr id="149" name="Rectangle 148"/>
          <p:cNvSpPr/>
          <p:nvPr/>
        </p:nvSpPr>
        <p:spPr>
          <a:xfrm>
            <a:off x="4572000" y="2819400"/>
            <a:ext cx="3124200" cy="182880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8"/>
          <p:cNvGrpSpPr>
            <a:grpSpLocks noChangeAspect="1"/>
          </p:cNvGrpSpPr>
          <p:nvPr/>
        </p:nvGrpSpPr>
        <p:grpSpPr>
          <a:xfrm>
            <a:off x="5456032" y="4876800"/>
            <a:ext cx="1355180" cy="228600"/>
            <a:chOff x="457200" y="1630985"/>
            <a:chExt cx="2637661" cy="350216"/>
          </a:xfrm>
        </p:grpSpPr>
        <p:sp>
          <p:nvSpPr>
            <p:cNvPr id="151" name="Rectangle 2"/>
            <p:cNvSpPr>
              <a:spLocks noChangeArrowheads="1"/>
            </p:cNvSpPr>
            <p:nvPr/>
          </p:nvSpPr>
          <p:spPr bwMode="auto">
            <a:xfrm>
              <a:off x="1089717" y="1638300"/>
              <a:ext cx="2005144" cy="3429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2" name="Rectangle 5"/>
            <p:cNvSpPr>
              <a:spLocks noChangeArrowheads="1"/>
            </p:cNvSpPr>
            <p:nvPr/>
          </p:nvSpPr>
          <p:spPr bwMode="auto">
            <a:xfrm>
              <a:off x="457200" y="1630985"/>
              <a:ext cx="632518" cy="342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53" name="Object 4"/>
            <p:cNvGraphicFramePr>
              <a:graphicFrameLocks noChangeAspect="1"/>
            </p:cNvGraphicFramePr>
            <p:nvPr/>
          </p:nvGraphicFramePr>
          <p:xfrm>
            <a:off x="1110656" y="1669437"/>
            <a:ext cx="1971726" cy="301462"/>
          </p:xfrm>
          <a:graphic>
            <a:graphicData uri="http://schemas.openxmlformats.org/presentationml/2006/ole">
              <p:oleObj spid="_x0000_s30792" name="Equation" r:id="rId33" imgW="977760" imgH="203040" progId="Equation.3">
                <p:embed/>
              </p:oleObj>
            </a:graphicData>
          </a:graphic>
        </p:graphicFrame>
        <p:graphicFrame>
          <p:nvGraphicFramePr>
            <p:cNvPr id="154" name="Object 153"/>
            <p:cNvGraphicFramePr>
              <a:graphicFrameLocks noChangeAspect="1"/>
            </p:cNvGraphicFramePr>
            <p:nvPr/>
          </p:nvGraphicFramePr>
          <p:xfrm>
            <a:off x="611046" y="1676400"/>
            <a:ext cx="415822" cy="263128"/>
          </p:xfrm>
          <a:graphic>
            <a:graphicData uri="http://schemas.openxmlformats.org/presentationml/2006/ole">
              <p:oleObj spid="_x0000_s30793" name="Equation" r:id="rId34" imgW="228600" imgH="177480" progId="Equation.3">
                <p:embed/>
              </p:oleObj>
            </a:graphicData>
          </a:graphic>
        </p:graphicFrame>
      </p:grpSp>
      <p:graphicFrame>
        <p:nvGraphicFramePr>
          <p:cNvPr id="155" name="Object 4"/>
          <p:cNvGraphicFramePr>
            <a:graphicFrameLocks noChangeAspect="1"/>
          </p:cNvGraphicFramePr>
          <p:nvPr/>
        </p:nvGraphicFramePr>
        <p:xfrm>
          <a:off x="4837113" y="5181600"/>
          <a:ext cx="2695575" cy="182563"/>
        </p:xfrm>
        <a:graphic>
          <a:graphicData uri="http://schemas.openxmlformats.org/presentationml/2006/ole">
            <p:oleObj spid="_x0000_s30794" name="Equation" r:id="rId35" imgW="2793960" imgH="203040" progId="Equation.3">
              <p:embed/>
            </p:oleObj>
          </a:graphicData>
        </a:graphic>
      </p:graphicFrame>
      <p:grpSp>
        <p:nvGrpSpPr>
          <p:cNvPr id="156" name="Group 155"/>
          <p:cNvGrpSpPr/>
          <p:nvPr/>
        </p:nvGrpSpPr>
        <p:grpSpPr>
          <a:xfrm>
            <a:off x="5410200" y="5410200"/>
            <a:ext cx="1353312" cy="228600"/>
            <a:chOff x="5987765" y="1524000"/>
            <a:chExt cx="2052638" cy="361471"/>
          </a:xfrm>
        </p:grpSpPr>
        <p:sp>
          <p:nvSpPr>
            <p:cNvPr id="157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8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59" name="Object 4"/>
            <p:cNvGraphicFramePr>
              <a:graphicFrameLocks noChangeAspect="1"/>
            </p:cNvGraphicFramePr>
            <p:nvPr/>
          </p:nvGraphicFramePr>
          <p:xfrm>
            <a:off x="6437028" y="1563209"/>
            <a:ext cx="1603375" cy="311150"/>
          </p:xfrm>
          <a:graphic>
            <a:graphicData uri="http://schemas.openxmlformats.org/presentationml/2006/ole">
              <p:oleObj spid="_x0000_s30795" name="Equation" r:id="rId36" imgW="1041120" imgH="203040" progId="Equation.3">
                <p:embed/>
              </p:oleObj>
            </a:graphicData>
          </a:graphic>
        </p:graphicFrame>
        <p:graphicFrame>
          <p:nvGraphicFramePr>
            <p:cNvPr id="160" name="Object 159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96" name="Equation" r:id="rId37" imgW="228600" imgH="177480" progId="Equation.3">
                <p:embed/>
              </p:oleObj>
            </a:graphicData>
          </a:graphic>
        </p:graphicFrame>
      </p:grpSp>
      <p:graphicFrame>
        <p:nvGraphicFramePr>
          <p:cNvPr id="161" name="Object 4"/>
          <p:cNvGraphicFramePr>
            <a:graphicFrameLocks noChangeAspect="1"/>
          </p:cNvGraphicFramePr>
          <p:nvPr/>
        </p:nvGraphicFramePr>
        <p:xfrm>
          <a:off x="4981575" y="5715000"/>
          <a:ext cx="2490788" cy="182563"/>
        </p:xfrm>
        <a:graphic>
          <a:graphicData uri="http://schemas.openxmlformats.org/presentationml/2006/ole">
            <p:oleObj spid="_x0000_s30797" name="Equation" r:id="rId38" imgW="2641320" imgH="203040" progId="Equation.3">
              <p:embed/>
            </p:oleObj>
          </a:graphicData>
        </a:graphic>
      </p:graphicFrame>
      <p:grpSp>
        <p:nvGrpSpPr>
          <p:cNvPr id="162" name="Group 161"/>
          <p:cNvGrpSpPr/>
          <p:nvPr/>
        </p:nvGrpSpPr>
        <p:grpSpPr>
          <a:xfrm>
            <a:off x="5410200" y="6019800"/>
            <a:ext cx="1353312" cy="228600"/>
            <a:chOff x="5987765" y="1524000"/>
            <a:chExt cx="2013235" cy="361471"/>
          </a:xfrm>
        </p:grpSpPr>
        <p:sp>
          <p:nvSpPr>
            <p:cNvPr id="163" name="Rectangle 2"/>
            <p:cNvSpPr>
              <a:spLocks noChangeArrowheads="1"/>
            </p:cNvSpPr>
            <p:nvPr/>
          </p:nvSpPr>
          <p:spPr bwMode="auto">
            <a:xfrm>
              <a:off x="6470543" y="1531550"/>
              <a:ext cx="1530457" cy="35392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" name="Rectangle 5"/>
            <p:cNvSpPr>
              <a:spLocks noChangeArrowheads="1"/>
            </p:cNvSpPr>
            <p:nvPr/>
          </p:nvSpPr>
          <p:spPr bwMode="auto">
            <a:xfrm>
              <a:off x="5987765" y="1524000"/>
              <a:ext cx="482779" cy="3539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65" name="Object 4"/>
            <p:cNvGraphicFramePr>
              <a:graphicFrameLocks noChangeAspect="1"/>
            </p:cNvGraphicFramePr>
            <p:nvPr/>
          </p:nvGraphicFramePr>
          <p:xfrm>
            <a:off x="6476716" y="1563209"/>
            <a:ext cx="1524000" cy="311150"/>
          </p:xfrm>
          <a:graphic>
            <a:graphicData uri="http://schemas.openxmlformats.org/presentationml/2006/ole">
              <p:oleObj spid="_x0000_s30798" name="Equation" r:id="rId39" imgW="990360" imgH="203040" progId="Equation.3">
                <p:embed/>
              </p:oleObj>
            </a:graphicData>
          </a:graphic>
        </p:graphicFrame>
        <p:graphicFrame>
          <p:nvGraphicFramePr>
            <p:cNvPr id="166" name="Object 165"/>
            <p:cNvGraphicFramePr>
              <a:graphicFrameLocks noChangeAspect="1"/>
            </p:cNvGraphicFramePr>
            <p:nvPr/>
          </p:nvGraphicFramePr>
          <p:xfrm>
            <a:off x="6105190" y="1570875"/>
            <a:ext cx="317382" cy="271584"/>
          </p:xfrm>
          <a:graphic>
            <a:graphicData uri="http://schemas.openxmlformats.org/presentationml/2006/ole">
              <p:oleObj spid="_x0000_s30799" name="Equation" r:id="rId40" imgW="228600" imgH="177480" progId="Equation.3">
                <p:embed/>
              </p:oleObj>
            </a:graphicData>
          </a:graphic>
        </p:graphicFrame>
      </p:grpSp>
      <p:graphicFrame>
        <p:nvGraphicFramePr>
          <p:cNvPr id="167" name="Object 44"/>
          <p:cNvGraphicFramePr>
            <a:graphicFrameLocks noChangeAspect="1"/>
          </p:cNvGraphicFramePr>
          <p:nvPr/>
        </p:nvGraphicFramePr>
        <p:xfrm>
          <a:off x="5486400" y="6324600"/>
          <a:ext cx="1214437" cy="182563"/>
        </p:xfrm>
        <a:graphic>
          <a:graphicData uri="http://schemas.openxmlformats.org/presentationml/2006/ole">
            <p:oleObj spid="_x0000_s30800" name="Equation" r:id="rId41" imgW="1295280" imgH="203040" progId="Equation.3">
              <p:embed/>
            </p:oleObj>
          </a:graphicData>
        </a:graphic>
      </p:graphicFrame>
      <p:sp>
        <p:nvSpPr>
          <p:cNvPr id="168" name="Rectangle 167"/>
          <p:cNvSpPr/>
          <p:nvPr/>
        </p:nvSpPr>
        <p:spPr>
          <a:xfrm>
            <a:off x="4572000" y="4800600"/>
            <a:ext cx="3124200" cy="182880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Arrow Connector 169"/>
          <p:cNvCxnSpPr>
            <a:stCxn id="67" idx="3"/>
          </p:cNvCxnSpPr>
          <p:nvPr/>
        </p:nvCxnSpPr>
        <p:spPr>
          <a:xfrm flipV="1">
            <a:off x="3886200" y="1828800"/>
            <a:ext cx="609600" cy="3276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67" idx="3"/>
            <a:endCxn id="149" idx="1"/>
          </p:cNvCxnSpPr>
          <p:nvPr/>
        </p:nvCxnSpPr>
        <p:spPr>
          <a:xfrm flipV="1">
            <a:off x="3886200" y="3733800"/>
            <a:ext cx="685800" cy="1371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67" idx="3"/>
            <a:endCxn id="168" idx="1"/>
          </p:cNvCxnSpPr>
          <p:nvPr/>
        </p:nvCxnSpPr>
        <p:spPr>
          <a:xfrm>
            <a:off x="3886200" y="5105400"/>
            <a:ext cx="685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V="1">
            <a:off x="7696200" y="914400"/>
            <a:ext cx="7620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7696200" y="1752600"/>
            <a:ext cx="685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7696200" y="2895600"/>
            <a:ext cx="7620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7696200" y="3733800"/>
            <a:ext cx="685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7696200" y="4876800"/>
            <a:ext cx="7620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7696200" y="5715000"/>
            <a:ext cx="685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7" grpId="0" animBg="1"/>
      <p:bldP spid="92" grpId="0" animBg="1"/>
      <p:bldP spid="149" grpId="0" animBg="1"/>
      <p:bldP spid="1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Evidence Processing and Normal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127125" y="1524000"/>
          <a:ext cx="2987675" cy="301625"/>
        </p:xfrm>
        <a:graphic>
          <a:graphicData uri="http://schemas.openxmlformats.org/presentationml/2006/ole">
            <p:oleObj spid="_x0000_s37892" name="Equation" r:id="rId3" imgW="1854000" imgH="2030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732338" y="990600"/>
          <a:ext cx="1165225" cy="1319213"/>
        </p:xfrm>
        <a:graphic>
          <a:graphicData uri="http://schemas.openxmlformats.org/presentationml/2006/ole">
            <p:oleObj spid="_x0000_s37893" name="Equation" r:id="rId4" imgW="723600" imgH="88884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876800" y="24384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600" y="2362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SetInEq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362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Normal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66800" y="838200"/>
            <a:ext cx="3276600" cy="457200"/>
            <a:chOff x="1295400" y="1981200"/>
            <a:chExt cx="3276600" cy="457200"/>
          </a:xfrm>
        </p:grpSpPr>
        <p:sp>
          <p:nvSpPr>
            <p:cNvPr id="54" name="Rectangle 2"/>
            <p:cNvSpPr>
              <a:spLocks noChangeArrowheads="1"/>
            </p:cNvSpPr>
            <p:nvPr/>
          </p:nvSpPr>
          <p:spPr bwMode="auto">
            <a:xfrm>
              <a:off x="1981200" y="1981200"/>
              <a:ext cx="2590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1295400" y="1981200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56" name="Object 4"/>
            <p:cNvGraphicFramePr>
              <a:graphicFrameLocks noChangeAspect="1"/>
            </p:cNvGraphicFramePr>
            <p:nvPr/>
          </p:nvGraphicFramePr>
          <p:xfrm>
            <a:off x="2286000" y="2036763"/>
            <a:ext cx="1681163" cy="401637"/>
          </p:xfrm>
          <a:graphic>
            <a:graphicData uri="http://schemas.openxmlformats.org/presentationml/2006/ole">
              <p:oleObj spid="_x0000_s37911" name="Equation" r:id="rId5" imgW="850680" imgH="203040" progId="Equation.3">
                <p:embed/>
              </p:oleObj>
            </a:graphicData>
          </a:graphic>
        </p:graphicFrame>
        <p:graphicFrame>
          <p:nvGraphicFramePr>
            <p:cNvPr id="57" name="Object 6"/>
            <p:cNvGraphicFramePr>
              <a:graphicFrameLocks noChangeAspect="1"/>
            </p:cNvGraphicFramePr>
            <p:nvPr/>
          </p:nvGraphicFramePr>
          <p:xfrm>
            <a:off x="1422400" y="2057400"/>
            <a:ext cx="450850" cy="350837"/>
          </p:xfrm>
          <a:graphic>
            <a:graphicData uri="http://schemas.openxmlformats.org/presentationml/2006/ole">
              <p:oleObj spid="_x0000_s37912" name="Equation" r:id="rId6" imgW="228600" imgH="177480" progId="Equation.3">
                <p:embed/>
              </p:oleObj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914400" y="3429000"/>
            <a:ext cx="3276600" cy="1981199"/>
            <a:chOff x="914400" y="3429000"/>
            <a:chExt cx="3276600" cy="1981199"/>
          </a:xfrm>
        </p:grpSpPr>
        <p:grpSp>
          <p:nvGrpSpPr>
            <p:cNvPr id="15" name="Group 3"/>
            <p:cNvGrpSpPr/>
            <p:nvPr/>
          </p:nvGrpSpPr>
          <p:grpSpPr>
            <a:xfrm>
              <a:off x="1058862" y="4059231"/>
              <a:ext cx="2835275" cy="1350968"/>
              <a:chOff x="4782945" y="3520522"/>
              <a:chExt cx="3007110" cy="1195088"/>
            </a:xfrm>
          </p:grpSpPr>
          <p:graphicFrame>
            <p:nvGraphicFramePr>
              <p:cNvPr id="22" name="Object 4"/>
              <p:cNvGraphicFramePr>
                <a:graphicFrameLocks noChangeAspect="1"/>
              </p:cNvGraphicFramePr>
              <p:nvPr/>
            </p:nvGraphicFramePr>
            <p:xfrm>
              <a:off x="5052339" y="3520522"/>
              <a:ext cx="2468322" cy="276652"/>
            </p:xfrm>
            <a:graphic>
              <a:graphicData uri="http://schemas.openxmlformats.org/presentationml/2006/ole">
                <p:oleObj spid="_x0000_s37896" name="Equation" r:id="rId7" imgW="1625400" imgH="203040" progId="Equation.3">
                  <p:embed/>
                </p:oleObj>
              </a:graphicData>
            </a:graphic>
          </p:graphicFrame>
          <p:graphicFrame>
            <p:nvGraphicFramePr>
              <p:cNvPr id="20" name="Object 4"/>
              <p:cNvGraphicFramePr>
                <a:graphicFrameLocks noChangeAspect="1"/>
              </p:cNvGraphicFramePr>
              <p:nvPr/>
            </p:nvGraphicFramePr>
            <p:xfrm>
              <a:off x="4782945" y="4438958"/>
              <a:ext cx="3007110" cy="276652"/>
            </p:xfrm>
            <a:graphic>
              <a:graphicData uri="http://schemas.openxmlformats.org/presentationml/2006/ole">
                <p:oleObj spid="_x0000_s37898" name="Equation" r:id="rId8" imgW="1752480" imgH="203040" progId="Equation.3">
                  <p:embed/>
                </p:oleObj>
              </a:graphicData>
            </a:graphic>
          </p:graphicFrame>
        </p:grpSp>
        <p:grpSp>
          <p:nvGrpSpPr>
            <p:cNvPr id="48" name="Group 47"/>
            <p:cNvGrpSpPr/>
            <p:nvPr/>
          </p:nvGrpSpPr>
          <p:grpSpPr>
            <a:xfrm>
              <a:off x="914400" y="3429000"/>
              <a:ext cx="3276600" cy="457200"/>
              <a:chOff x="1295400" y="1981200"/>
              <a:chExt cx="3276600" cy="457200"/>
            </a:xfrm>
          </p:grpSpPr>
          <p:sp>
            <p:nvSpPr>
              <p:cNvPr id="49" name="Rectangle 2"/>
              <p:cNvSpPr>
                <a:spLocks noChangeArrowheads="1"/>
              </p:cNvSpPr>
              <p:nvPr/>
            </p:nvSpPr>
            <p:spPr bwMode="auto">
              <a:xfrm>
                <a:off x="1981200" y="1981200"/>
                <a:ext cx="2590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auto">
              <a:xfrm>
                <a:off x="1295400" y="1981200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51" name="Object 4"/>
              <p:cNvGraphicFramePr>
                <a:graphicFrameLocks noChangeAspect="1"/>
              </p:cNvGraphicFramePr>
              <p:nvPr/>
            </p:nvGraphicFramePr>
            <p:xfrm>
              <a:off x="2295525" y="2036763"/>
              <a:ext cx="1682750" cy="401637"/>
            </p:xfrm>
            <a:graphic>
              <a:graphicData uri="http://schemas.openxmlformats.org/presentationml/2006/ole">
                <p:oleObj spid="_x0000_s37909" name="Equation" r:id="rId9" imgW="850680" imgH="203040" progId="Equation.3">
                  <p:embed/>
                </p:oleObj>
              </a:graphicData>
            </a:graphic>
          </p:graphicFrame>
          <p:graphicFrame>
            <p:nvGraphicFramePr>
              <p:cNvPr id="52" name="Object 6"/>
              <p:cNvGraphicFramePr>
                <a:graphicFrameLocks noChangeAspect="1"/>
              </p:cNvGraphicFramePr>
              <p:nvPr/>
            </p:nvGraphicFramePr>
            <p:xfrm>
              <a:off x="1422400" y="2057400"/>
              <a:ext cx="450850" cy="350837"/>
            </p:xfrm>
            <a:graphic>
              <a:graphicData uri="http://schemas.openxmlformats.org/presentationml/2006/ole">
                <p:oleObj spid="_x0000_s37910" name="Equation" r:id="rId10" imgW="228600" imgH="177480" progId="Equation.3">
                  <p:embed/>
                </p:oleObj>
              </a:graphicData>
            </a:graphic>
          </p:graphicFrame>
        </p:grpSp>
        <p:grpSp>
          <p:nvGrpSpPr>
            <p:cNvPr id="58" name="Group 57"/>
            <p:cNvGrpSpPr/>
            <p:nvPr/>
          </p:nvGrpSpPr>
          <p:grpSpPr>
            <a:xfrm>
              <a:off x="914400" y="4495800"/>
              <a:ext cx="3276600" cy="457200"/>
              <a:chOff x="1295400" y="1981200"/>
              <a:chExt cx="3276600" cy="457200"/>
            </a:xfrm>
          </p:grpSpPr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1981200" y="1981200"/>
                <a:ext cx="2590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" name="Rectangle 5"/>
              <p:cNvSpPr>
                <a:spLocks noChangeArrowheads="1"/>
              </p:cNvSpPr>
              <p:nvPr/>
            </p:nvSpPr>
            <p:spPr bwMode="auto">
              <a:xfrm>
                <a:off x="1295400" y="1981200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61" name="Object 4"/>
              <p:cNvGraphicFramePr>
                <a:graphicFrameLocks noChangeAspect="1"/>
              </p:cNvGraphicFramePr>
              <p:nvPr/>
            </p:nvGraphicFramePr>
            <p:xfrm>
              <a:off x="2295525" y="2036763"/>
              <a:ext cx="1681163" cy="401637"/>
            </p:xfrm>
            <a:graphic>
              <a:graphicData uri="http://schemas.openxmlformats.org/presentationml/2006/ole">
                <p:oleObj spid="_x0000_s37913" name="Equation" r:id="rId11" imgW="850680" imgH="203040" progId="Equation.3">
                  <p:embed/>
                </p:oleObj>
              </a:graphicData>
            </a:graphic>
          </p:graphicFrame>
          <p:graphicFrame>
            <p:nvGraphicFramePr>
              <p:cNvPr id="62" name="Object 6"/>
              <p:cNvGraphicFramePr>
                <a:graphicFrameLocks noChangeAspect="1"/>
              </p:cNvGraphicFramePr>
              <p:nvPr/>
            </p:nvGraphicFramePr>
            <p:xfrm>
              <a:off x="1422400" y="2057400"/>
              <a:ext cx="450850" cy="350837"/>
            </p:xfrm>
            <a:graphic>
              <a:graphicData uri="http://schemas.openxmlformats.org/presentationml/2006/ole">
                <p:oleObj spid="_x0000_s37914" name="Equation" r:id="rId12" imgW="228600" imgH="177480" progId="Equation.3">
                  <p:embed/>
                </p:oleObj>
              </a:graphicData>
            </a:graphic>
          </p:graphicFrame>
        </p:grpSp>
      </p:grpSp>
      <p:grpSp>
        <p:nvGrpSpPr>
          <p:cNvPr id="64" name="Group 63"/>
          <p:cNvGrpSpPr/>
          <p:nvPr/>
        </p:nvGrpSpPr>
        <p:grpSpPr>
          <a:xfrm>
            <a:off x="5410200" y="2895600"/>
            <a:ext cx="3276600" cy="1536700"/>
            <a:chOff x="914400" y="3429000"/>
            <a:chExt cx="3276600" cy="1536700"/>
          </a:xfrm>
        </p:grpSpPr>
        <p:graphicFrame>
          <p:nvGraphicFramePr>
            <p:cNvPr id="76" name="Object 4"/>
            <p:cNvGraphicFramePr>
              <a:graphicFrameLocks noChangeAspect="1"/>
            </p:cNvGraphicFramePr>
            <p:nvPr/>
          </p:nvGraphicFramePr>
          <p:xfrm>
            <a:off x="985838" y="4059238"/>
            <a:ext cx="2981325" cy="312737"/>
          </p:xfrm>
          <a:graphic>
            <a:graphicData uri="http://schemas.openxmlformats.org/presentationml/2006/ole">
              <p:oleObj spid="_x0000_s37915" name="Equation" r:id="rId13" imgW="2082600" imgH="203040" progId="Equation.3">
                <p:embed/>
              </p:oleObj>
            </a:graphicData>
          </a:graphic>
        </p:graphicFrame>
        <p:grpSp>
          <p:nvGrpSpPr>
            <p:cNvPr id="66" name="Group 47"/>
            <p:cNvGrpSpPr/>
            <p:nvPr/>
          </p:nvGrpSpPr>
          <p:grpSpPr>
            <a:xfrm>
              <a:off x="914400" y="3429000"/>
              <a:ext cx="3276600" cy="469900"/>
              <a:chOff x="1295400" y="1981200"/>
              <a:chExt cx="3276600" cy="469900"/>
            </a:xfrm>
          </p:grpSpPr>
          <p:sp>
            <p:nvSpPr>
              <p:cNvPr id="72" name="Rectangle 2"/>
              <p:cNvSpPr>
                <a:spLocks noChangeArrowheads="1"/>
              </p:cNvSpPr>
              <p:nvPr/>
            </p:nvSpPr>
            <p:spPr bwMode="auto">
              <a:xfrm>
                <a:off x="1981200" y="1981200"/>
                <a:ext cx="2590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" name="Rectangle 5"/>
              <p:cNvSpPr>
                <a:spLocks noChangeArrowheads="1"/>
              </p:cNvSpPr>
              <p:nvPr/>
            </p:nvSpPr>
            <p:spPr bwMode="auto">
              <a:xfrm>
                <a:off x="1295400" y="1981200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74" name="Object 4"/>
              <p:cNvGraphicFramePr>
                <a:graphicFrameLocks noChangeAspect="1"/>
              </p:cNvGraphicFramePr>
              <p:nvPr/>
            </p:nvGraphicFramePr>
            <p:xfrm>
              <a:off x="2235200" y="2024063"/>
              <a:ext cx="1806575" cy="427037"/>
            </p:xfrm>
            <a:graphic>
              <a:graphicData uri="http://schemas.openxmlformats.org/presentationml/2006/ole">
                <p:oleObj spid="_x0000_s37917" name="Equation" r:id="rId14" imgW="914400" imgH="215640" progId="Equation.3">
                  <p:embed/>
                </p:oleObj>
              </a:graphicData>
            </a:graphic>
          </p:graphicFrame>
          <p:graphicFrame>
            <p:nvGraphicFramePr>
              <p:cNvPr id="75" name="Object 6"/>
              <p:cNvGraphicFramePr>
                <a:graphicFrameLocks noChangeAspect="1"/>
              </p:cNvGraphicFramePr>
              <p:nvPr/>
            </p:nvGraphicFramePr>
            <p:xfrm>
              <a:off x="1422400" y="2057400"/>
              <a:ext cx="450850" cy="350837"/>
            </p:xfrm>
            <a:graphic>
              <a:graphicData uri="http://schemas.openxmlformats.org/presentationml/2006/ole">
                <p:oleObj spid="_x0000_s37918" name="Equation" r:id="rId15" imgW="228600" imgH="177480" progId="Equation.3">
                  <p:embed/>
                </p:oleObj>
              </a:graphicData>
            </a:graphic>
          </p:graphicFrame>
        </p:grpSp>
        <p:grpSp>
          <p:nvGrpSpPr>
            <p:cNvPr id="67" name="Group 57"/>
            <p:cNvGrpSpPr/>
            <p:nvPr/>
          </p:nvGrpSpPr>
          <p:grpSpPr>
            <a:xfrm>
              <a:off x="914400" y="4495800"/>
              <a:ext cx="3276600" cy="469900"/>
              <a:chOff x="1295400" y="1981200"/>
              <a:chExt cx="3276600" cy="469900"/>
            </a:xfrm>
          </p:grpSpPr>
          <p:sp>
            <p:nvSpPr>
              <p:cNvPr id="68" name="Rectangle 2"/>
              <p:cNvSpPr>
                <a:spLocks noChangeArrowheads="1"/>
              </p:cNvSpPr>
              <p:nvPr/>
            </p:nvSpPr>
            <p:spPr bwMode="auto">
              <a:xfrm>
                <a:off x="1981200" y="1981200"/>
                <a:ext cx="2590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Rectangle 5"/>
              <p:cNvSpPr>
                <a:spLocks noChangeArrowheads="1"/>
              </p:cNvSpPr>
              <p:nvPr/>
            </p:nvSpPr>
            <p:spPr bwMode="auto">
              <a:xfrm>
                <a:off x="1295400" y="1981200"/>
                <a:ext cx="685800" cy="4572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70" name="Object 4"/>
              <p:cNvGraphicFramePr>
                <a:graphicFrameLocks noChangeAspect="1"/>
              </p:cNvGraphicFramePr>
              <p:nvPr/>
            </p:nvGraphicFramePr>
            <p:xfrm>
              <a:off x="2208213" y="2024063"/>
              <a:ext cx="1857375" cy="427037"/>
            </p:xfrm>
            <a:graphic>
              <a:graphicData uri="http://schemas.openxmlformats.org/presentationml/2006/ole">
                <p:oleObj spid="_x0000_s37919" name="Equation" r:id="rId16" imgW="939600" imgH="215640" progId="Equation.3">
                  <p:embed/>
                </p:oleObj>
              </a:graphicData>
            </a:graphic>
          </p:graphicFrame>
          <p:graphicFrame>
            <p:nvGraphicFramePr>
              <p:cNvPr id="71" name="Object 6"/>
              <p:cNvGraphicFramePr>
                <a:graphicFrameLocks noChangeAspect="1"/>
              </p:cNvGraphicFramePr>
              <p:nvPr/>
            </p:nvGraphicFramePr>
            <p:xfrm>
              <a:off x="1422400" y="2057400"/>
              <a:ext cx="450850" cy="350837"/>
            </p:xfrm>
            <a:graphic>
              <a:graphicData uri="http://schemas.openxmlformats.org/presentationml/2006/ole">
                <p:oleObj spid="_x0000_s37920" name="Equation" r:id="rId17" imgW="228600" imgH="177480" progId="Equation.3">
                  <p:embed/>
                </p:oleObj>
              </a:graphicData>
            </a:graphic>
          </p:graphicFrame>
        </p:grpSp>
      </p:grpSp>
      <p:graphicFrame>
        <p:nvGraphicFramePr>
          <p:cNvPr id="78" name="Object 4"/>
          <p:cNvGraphicFramePr>
            <a:graphicFrameLocks noChangeAspect="1"/>
          </p:cNvGraphicFramePr>
          <p:nvPr/>
        </p:nvGraphicFramePr>
        <p:xfrm>
          <a:off x="5535613" y="4572000"/>
          <a:ext cx="3017837" cy="312737"/>
        </p:xfrm>
        <a:graphic>
          <a:graphicData uri="http://schemas.openxmlformats.org/presentationml/2006/ole">
            <p:oleObj spid="_x0000_s37921" name="Equation" r:id="rId18" imgW="2108160" imgH="203040" progId="Equation.3">
              <p:embed/>
            </p:oleObj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5410200" y="4953000"/>
            <a:ext cx="3276600" cy="482600"/>
            <a:chOff x="1295400" y="1981200"/>
            <a:chExt cx="3276600" cy="482600"/>
          </a:xfrm>
        </p:grpSpPr>
        <p:sp>
          <p:nvSpPr>
            <p:cNvPr id="81" name="Rectangle 2"/>
            <p:cNvSpPr>
              <a:spLocks noChangeArrowheads="1"/>
            </p:cNvSpPr>
            <p:nvPr/>
          </p:nvSpPr>
          <p:spPr bwMode="auto">
            <a:xfrm>
              <a:off x="1981200" y="1981200"/>
              <a:ext cx="2590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Rectangle 5"/>
            <p:cNvSpPr>
              <a:spLocks noChangeArrowheads="1"/>
            </p:cNvSpPr>
            <p:nvPr/>
          </p:nvSpPr>
          <p:spPr bwMode="auto">
            <a:xfrm>
              <a:off x="1295400" y="1981200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83" name="Object 4"/>
            <p:cNvGraphicFramePr>
              <a:graphicFrameLocks noChangeAspect="1"/>
            </p:cNvGraphicFramePr>
            <p:nvPr/>
          </p:nvGraphicFramePr>
          <p:xfrm>
            <a:off x="2211388" y="2011363"/>
            <a:ext cx="1833562" cy="452437"/>
          </p:xfrm>
          <a:graphic>
            <a:graphicData uri="http://schemas.openxmlformats.org/presentationml/2006/ole">
              <p:oleObj spid="_x0000_s37922" name="Equation" r:id="rId19" imgW="927000" imgH="228600" progId="Equation.3">
                <p:embed/>
              </p:oleObj>
            </a:graphicData>
          </a:graphic>
        </p:graphicFrame>
        <p:graphicFrame>
          <p:nvGraphicFramePr>
            <p:cNvPr id="84" name="Object 6"/>
            <p:cNvGraphicFramePr>
              <a:graphicFrameLocks noChangeAspect="1"/>
            </p:cNvGraphicFramePr>
            <p:nvPr/>
          </p:nvGraphicFramePr>
          <p:xfrm>
            <a:off x="1422400" y="2057400"/>
            <a:ext cx="450850" cy="350837"/>
          </p:xfrm>
          <a:graphic>
            <a:graphicData uri="http://schemas.openxmlformats.org/presentationml/2006/ole">
              <p:oleObj spid="_x0000_s37923" name="Equation" r:id="rId20" imgW="228600" imgH="177480" progId="Equation.3">
                <p:embed/>
              </p:oleObj>
            </a:graphicData>
          </a:graphic>
        </p:graphicFrame>
      </p:grpSp>
      <p:graphicFrame>
        <p:nvGraphicFramePr>
          <p:cNvPr id="37924" name="Object 36"/>
          <p:cNvGraphicFramePr>
            <a:graphicFrameLocks noChangeAspect="1"/>
          </p:cNvGraphicFramePr>
          <p:nvPr/>
        </p:nvGraphicFramePr>
        <p:xfrm>
          <a:off x="5516563" y="5554662"/>
          <a:ext cx="3017837" cy="312738"/>
        </p:xfrm>
        <a:graphic>
          <a:graphicData uri="http://schemas.openxmlformats.org/presentationml/2006/ole">
            <p:oleObj spid="_x0000_s37924" name="Equation" r:id="rId21" imgW="2108160" imgH="203040" progId="Equation.3">
              <p:embed/>
            </p:oleObj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5410200" y="5867400"/>
            <a:ext cx="3276600" cy="469900"/>
            <a:chOff x="1295400" y="1981200"/>
            <a:chExt cx="3276600" cy="469900"/>
          </a:xfrm>
        </p:grpSpPr>
        <p:sp>
          <p:nvSpPr>
            <p:cNvPr id="88" name="Rectangle 2"/>
            <p:cNvSpPr>
              <a:spLocks noChangeArrowheads="1"/>
            </p:cNvSpPr>
            <p:nvPr/>
          </p:nvSpPr>
          <p:spPr bwMode="auto">
            <a:xfrm>
              <a:off x="1981200" y="1981200"/>
              <a:ext cx="2590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1295400" y="1981200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90" name="Object 4"/>
            <p:cNvGraphicFramePr>
              <a:graphicFrameLocks noChangeAspect="1"/>
            </p:cNvGraphicFramePr>
            <p:nvPr/>
          </p:nvGraphicFramePr>
          <p:xfrm>
            <a:off x="2197100" y="2024063"/>
            <a:ext cx="1857375" cy="427037"/>
          </p:xfrm>
          <a:graphic>
            <a:graphicData uri="http://schemas.openxmlformats.org/presentationml/2006/ole">
              <p:oleObj spid="_x0000_s37925" name="Equation" r:id="rId22" imgW="939600" imgH="215640" progId="Equation.3">
                <p:embed/>
              </p:oleObj>
            </a:graphicData>
          </a:graphic>
        </p:graphicFrame>
        <p:graphicFrame>
          <p:nvGraphicFramePr>
            <p:cNvPr id="91" name="Object 6"/>
            <p:cNvGraphicFramePr>
              <a:graphicFrameLocks noChangeAspect="1"/>
            </p:cNvGraphicFramePr>
            <p:nvPr/>
          </p:nvGraphicFramePr>
          <p:xfrm>
            <a:off x="1422400" y="2057400"/>
            <a:ext cx="450850" cy="350837"/>
          </p:xfrm>
          <a:graphic>
            <a:graphicData uri="http://schemas.openxmlformats.org/presentationml/2006/ole">
              <p:oleObj spid="_x0000_s37926" name="Equation" r:id="rId23" imgW="228600" imgH="177480" progId="Equation.3">
                <p:embed/>
              </p:oleObj>
            </a:graphicData>
          </a:graphic>
        </p:graphicFrame>
      </p:grpSp>
      <p:graphicFrame>
        <p:nvGraphicFramePr>
          <p:cNvPr id="92" name="Object 4"/>
          <p:cNvGraphicFramePr>
            <a:graphicFrameLocks noChangeAspect="1"/>
          </p:cNvGraphicFramePr>
          <p:nvPr/>
        </p:nvGraphicFramePr>
        <p:xfrm>
          <a:off x="5068888" y="6392863"/>
          <a:ext cx="3944937" cy="312737"/>
        </p:xfrm>
        <a:graphic>
          <a:graphicData uri="http://schemas.openxmlformats.org/presentationml/2006/ole">
            <p:oleObj spid="_x0000_s37927" name="Equation" r:id="rId24" imgW="2438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Previous 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915400" cy="5935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434"/>
                <a:gridCol w="1499050"/>
                <a:gridCol w="1420152"/>
                <a:gridCol w="899564"/>
                <a:gridCol w="3124200"/>
              </a:tblGrid>
              <a:tr h="6857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Approach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Constraint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Constraint Aggregation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Tractable Solver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Lifting Algorithm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VE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[Poole 2003]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ineq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subset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union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CFOVE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Milch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et al 2008]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ineq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subset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union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6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GCFOVE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Taghipour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et al 2012]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Subset (tree based)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inequality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Approx LBP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Singla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al 2014]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Subset (hypercube)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inequality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message passing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4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Compilation (KC) [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Broeck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et al 2011]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ineq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subset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union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First order knowledge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compilation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Lifted Inference from other side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Jha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et al 2010]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 forms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(no constraints)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Lifting rules : decomposer, binomial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etc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6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PTP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Gogate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Domingos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2011]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ineq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subset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union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lifted search &amp; sampling: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Decomposer, binomial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Current Work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eq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ineq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subset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Intersection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Union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lifted search &amp; sampling: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Decomposer, binomial, single occurrence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Constraint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Lifted Inference Rules</a:t>
            </a:r>
          </a:p>
          <a:p>
            <a:pPr lvl="1"/>
            <a:r>
              <a:rPr lang="en-US" dirty="0" smtClean="0"/>
              <a:t>Decomposer</a:t>
            </a:r>
          </a:p>
          <a:p>
            <a:pPr lvl="1"/>
            <a:r>
              <a:rPr lang="en-US" dirty="0" smtClean="0"/>
              <a:t>Binomial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Experiments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Experiments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Algorithms Compared</a:t>
            </a:r>
          </a:p>
          <a:p>
            <a:pPr lvl="1"/>
            <a:r>
              <a:rPr lang="en-US" dirty="0" err="1" smtClean="0"/>
              <a:t>SetInEq</a:t>
            </a:r>
            <a:r>
              <a:rPr lang="en-US" dirty="0" smtClean="0"/>
              <a:t> : Our algorithm</a:t>
            </a:r>
          </a:p>
          <a:p>
            <a:pPr lvl="1"/>
            <a:r>
              <a:rPr lang="en-US" dirty="0" smtClean="0"/>
              <a:t>Normal : Normal form</a:t>
            </a:r>
          </a:p>
          <a:p>
            <a:pPr lvl="1"/>
            <a:r>
              <a:rPr lang="en-US" dirty="0" smtClean="0"/>
              <a:t>PTP : Available in alchemy 2</a:t>
            </a:r>
          </a:p>
          <a:p>
            <a:pPr lvl="1"/>
            <a:r>
              <a:rPr lang="en-US" dirty="0" smtClean="0"/>
              <a:t>GCFOVE [</a:t>
            </a:r>
            <a:r>
              <a:rPr lang="en-US" dirty="0" err="1" smtClean="0"/>
              <a:t>Taghipour</a:t>
            </a:r>
            <a:r>
              <a:rPr lang="en-US" dirty="0" smtClean="0"/>
              <a:t> et al 2013]: Generalized counting for Lifted Variable Elimination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4648200"/>
            <a:ext cx="7772400" cy="1905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World Problems :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Relationship Between Entities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Modeled by SQL, first-order logic etc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Uncertainity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events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Modeled by Markov networks, Bayesian networks etc</a:t>
            </a:r>
          </a:p>
          <a:p>
            <a:pPr marL="91440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Want to model both.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friends_smo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894400"/>
            <a:ext cx="1500000" cy="925000"/>
          </a:xfrm>
          <a:prstGeom prst="rect">
            <a:avLst/>
          </a:prstGeom>
        </p:spPr>
      </p:pic>
      <p:pic>
        <p:nvPicPr>
          <p:cNvPr id="7" name="Picture 6" descr="frien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01655"/>
            <a:ext cx="1295400" cy="11177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733800" y="1513421"/>
            <a:ext cx="0" cy="2677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524000"/>
            <a:ext cx="235342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5868" y="1447800"/>
            <a:ext cx="24274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35124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Relational Models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3581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Probabilistic Models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Experiments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15000"/>
          </a:xfrm>
        </p:spPr>
        <p:txBody>
          <a:bodyPr/>
          <a:lstStyle/>
          <a:p>
            <a:r>
              <a:rPr lang="en-US" dirty="0" smtClean="0"/>
              <a:t>Exact Inference</a:t>
            </a:r>
          </a:p>
          <a:p>
            <a:pPr lvl="1"/>
            <a:r>
              <a:rPr lang="en-US" dirty="0" smtClean="0"/>
              <a:t>Performed exact inference on Friends &amp; Smokers and Professors &amp; students datasets</a:t>
            </a:r>
          </a:p>
          <a:p>
            <a:pPr lvl="1"/>
            <a:r>
              <a:rPr lang="en-US" dirty="0" smtClean="0"/>
              <a:t>Varying Domain size and evidence%</a:t>
            </a:r>
          </a:p>
          <a:p>
            <a:pPr lvl="1"/>
            <a:r>
              <a:rPr lang="en-US" dirty="0" smtClean="0"/>
              <a:t>PTP failed to scale to domain size of even 100.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048000"/>
          <a:ext cx="3809717" cy="2667000"/>
        </p:xfrm>
        <a:graphic>
          <a:graphicData uri="http://schemas.openxmlformats.org/presentationml/2006/ole">
            <p:oleObj spid="_x0000_s28675" name="Acrobat Document" r:id="rId3" imgW="3428571" imgH="2400635" progId="AcroExch.Document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52999" y="3051175"/>
          <a:ext cx="3805181" cy="2663825"/>
        </p:xfrm>
        <a:graphic>
          <a:graphicData uri="http://schemas.openxmlformats.org/presentationml/2006/ole">
            <p:oleObj spid="_x0000_s28676" name="Acrobat Document" r:id="rId4" imgW="3428571" imgH="2400635" progId="AcroExch.Document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5802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FS : size </a:t>
            </a:r>
            <a:r>
              <a:rPr lang="en-US" dirty="0" err="1" smtClean="0"/>
              <a:t>vs</a:t>
            </a:r>
            <a:r>
              <a:rPr lang="en-US" dirty="0" smtClean="0"/>
              <a:t> time (sec)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802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FS : evidence </a:t>
            </a:r>
            <a:r>
              <a:rPr lang="en-US" dirty="0" err="1" smtClean="0"/>
              <a:t>vs</a:t>
            </a:r>
            <a:r>
              <a:rPr lang="en-US" dirty="0" smtClean="0"/>
              <a:t> time (sec)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Experiments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715000"/>
          </a:xfrm>
        </p:spPr>
        <p:txBody>
          <a:bodyPr/>
          <a:lstStyle/>
          <a:p>
            <a:r>
              <a:rPr lang="en-US" dirty="0" smtClean="0"/>
              <a:t>Approximate Inference</a:t>
            </a:r>
          </a:p>
          <a:p>
            <a:pPr lvl="1"/>
            <a:r>
              <a:rPr lang="en-US" dirty="0" smtClean="0"/>
              <a:t>Performed approximate inference on </a:t>
            </a:r>
            <a:r>
              <a:rPr lang="en-US" dirty="0" err="1" smtClean="0"/>
              <a:t>WebKB</a:t>
            </a:r>
            <a:r>
              <a:rPr lang="en-US" dirty="0" smtClean="0"/>
              <a:t> and IMDB datasets</a:t>
            </a:r>
          </a:p>
          <a:p>
            <a:pPr lvl="1"/>
            <a:r>
              <a:rPr lang="en-US" dirty="0" smtClean="0"/>
              <a:t>GCFOVE doesn’t have approximate version.</a:t>
            </a:r>
          </a:p>
          <a:p>
            <a:pPr lvl="1"/>
            <a:r>
              <a:rPr lang="en-US" dirty="0" smtClean="0"/>
              <a:t>Approximate version of PTP is not fully implemented in alchemy-2.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5791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WebKB</a:t>
            </a:r>
            <a:r>
              <a:rPr lang="en-US" dirty="0" smtClean="0"/>
              <a:t> : size </a:t>
            </a:r>
            <a:r>
              <a:rPr lang="en-US" dirty="0" err="1" smtClean="0"/>
              <a:t>vs</a:t>
            </a:r>
            <a:r>
              <a:rPr lang="en-US" dirty="0" smtClean="0"/>
              <a:t> time (sec)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58028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IMDB : evidence </a:t>
            </a:r>
            <a:r>
              <a:rPr lang="en-US" dirty="0" err="1" smtClean="0"/>
              <a:t>vs</a:t>
            </a:r>
            <a:r>
              <a:rPr lang="en-US" dirty="0" smtClean="0"/>
              <a:t> time (sec)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71600" y="3276600"/>
          <a:ext cx="3429000" cy="2400300"/>
        </p:xfrm>
        <a:graphic>
          <a:graphicData uri="http://schemas.openxmlformats.org/presentationml/2006/ole">
            <p:oleObj spid="_x0000_s29701" name="Acrobat Document" r:id="rId3" imgW="3428571" imgH="2400635" progId="AcroExch.Document.11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05400" y="3238500"/>
          <a:ext cx="3429000" cy="2400300"/>
        </p:xfrm>
        <a:graphic>
          <a:graphicData uri="http://schemas.openxmlformats.org/presentationml/2006/ole">
            <p:oleObj spid="_x0000_s29702" name="Acrobat Document" r:id="rId4" imgW="3428571" imgH="2400635" progId="AcroExch.Document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Conclusion and 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Proposed a new constraint language </a:t>
            </a:r>
            <a:r>
              <a:rPr lang="en-US" b="1" i="1" dirty="0" err="1" smtClean="0"/>
              <a:t>SetInEq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Subsumes existing formulations.</a:t>
            </a:r>
          </a:p>
          <a:p>
            <a:r>
              <a:rPr lang="en-US" dirty="0" smtClean="0"/>
              <a:t>Extended 3 key lifting rules : </a:t>
            </a:r>
          </a:p>
          <a:p>
            <a:pPr lvl="1"/>
            <a:r>
              <a:rPr lang="en-US" dirty="0" smtClean="0"/>
              <a:t>Decomposer</a:t>
            </a:r>
          </a:p>
          <a:p>
            <a:pPr lvl="1"/>
            <a:r>
              <a:rPr lang="en-US" dirty="0" smtClean="0"/>
              <a:t>Binomial</a:t>
            </a:r>
          </a:p>
          <a:p>
            <a:pPr lvl="1"/>
            <a:r>
              <a:rPr lang="en-US" dirty="0" smtClean="0"/>
              <a:t>Single Occurrence</a:t>
            </a:r>
          </a:p>
          <a:p>
            <a:r>
              <a:rPr lang="en-US" dirty="0" smtClean="0"/>
              <a:t>Experiments show efficacy of our approach.</a:t>
            </a:r>
          </a:p>
          <a:p>
            <a:r>
              <a:rPr lang="en-US" dirty="0" smtClean="0"/>
              <a:t>Future work : To do efficient learning in our constraint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1430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THANK YOU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Introduction : Markov Logic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19400"/>
            <a:ext cx="7772400" cy="3200400"/>
          </a:xfrm>
        </p:spPr>
        <p:txBody>
          <a:bodyPr/>
          <a:lstStyle/>
          <a:p>
            <a:r>
              <a:rPr lang="en-US" dirty="0" smtClean="0"/>
              <a:t>Probability of a world </a:t>
            </a:r>
            <a:r>
              <a:rPr lang="en-US" sz="2800" i="1" dirty="0" smtClean="0">
                <a:latin typeface="Times" pitchFamily="18" charset="0"/>
              </a:rPr>
              <a:t>x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371600" y="1676400"/>
            <a:ext cx="74676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85800" y="1676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371600" y="1752600"/>
          <a:ext cx="7426325" cy="852488"/>
        </p:xfrm>
        <a:graphic>
          <a:graphicData uri="http://schemas.openxmlformats.org/presentationml/2006/ole">
            <p:oleObj spid="_x0000_s2053" name="Equation" r:id="rId3" imgW="3619440" imgH="43164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820738" y="1752600"/>
          <a:ext cx="474662" cy="803275"/>
        </p:xfrm>
        <a:graphic>
          <a:graphicData uri="http://schemas.openxmlformats.org/presentationml/2006/ole">
            <p:oleObj spid="_x0000_s2054" name="Equation" r:id="rId4" imgW="241200" imgH="406080" progId="Equation.3">
              <p:embed/>
            </p:oleObj>
          </a:graphicData>
        </a:graphic>
      </p:graphicFrame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1409700" y="3424237"/>
            <a:ext cx="7200900" cy="1681163"/>
            <a:chOff x="864" y="2832"/>
            <a:chExt cx="4536" cy="1059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040" y="3077"/>
              <a:ext cx="464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880" y="3077"/>
              <a:ext cx="160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1344" y="3648"/>
              <a:ext cx="1328" cy="24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Weight of formula </a:t>
              </a:r>
              <a:r>
                <a:rPr lang="en-US" sz="1800" b="0" i="1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2832" y="3648"/>
              <a:ext cx="2568" cy="24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No. of true groundings of formula </a:t>
              </a:r>
              <a:r>
                <a:rPr lang="en-US" sz="1800" b="0" i="1">
                  <a:solidFill>
                    <a:schemeClr val="tx1"/>
                  </a:solidFill>
                </a:rPr>
                <a:t>i </a:t>
              </a:r>
              <a:r>
                <a:rPr lang="en-US" sz="1800" b="0">
                  <a:solidFill>
                    <a:schemeClr val="tx1"/>
                  </a:solidFill>
                </a:rPr>
                <a:t>in </a:t>
              </a:r>
              <a:r>
                <a:rPr lang="en-US" sz="1800" b="0" i="1">
                  <a:solidFill>
                    <a:schemeClr val="tx1"/>
                  </a:solidFill>
                </a:rPr>
                <a:t>x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 flipV="1">
              <a:off x="2544" y="3360"/>
              <a:ext cx="336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H="1" flipV="1">
              <a:off x="3168" y="3351"/>
              <a:ext cx="96" cy="297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" name="Object 11"/>
            <p:cNvGraphicFramePr>
              <a:graphicFrameLocks noChangeAspect="1"/>
            </p:cNvGraphicFramePr>
            <p:nvPr/>
          </p:nvGraphicFramePr>
          <p:xfrm>
            <a:off x="864" y="2832"/>
            <a:ext cx="2792" cy="688"/>
          </p:xfrm>
          <a:graphic>
            <a:graphicData uri="http://schemas.openxmlformats.org/presentationml/2006/ole">
              <p:oleObj spid="_x0000_s2055" name="Equation" r:id="rId5" imgW="1854000" imgH="457200" progId="Equation.3">
                <p:embed/>
              </p:oleObj>
            </a:graphicData>
          </a:graphic>
        </p:graphicFrame>
      </p:grpSp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1436687" y="5308600"/>
          <a:ext cx="4735513" cy="1092200"/>
        </p:xfrm>
        <a:graphic>
          <a:graphicData uri="http://schemas.openxmlformats.org/presentationml/2006/ole">
            <p:oleObj spid="_x0000_s2056" name="Equation" r:id="rId6" imgW="1981080" imgH="457200" progId="Equation.3">
              <p:embed/>
            </p:oleObj>
          </a:graphicData>
        </a:graphic>
      </p:graphicFrame>
      <p:sp>
        <p:nvSpPr>
          <p:cNvPr id="29" name="Oval 28"/>
          <p:cNvSpPr/>
          <p:nvPr/>
        </p:nvSpPr>
        <p:spPr>
          <a:xfrm>
            <a:off x="609600" y="5181600"/>
            <a:ext cx="6477000" cy="167640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086600" y="57867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Intractable!!!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2743200"/>
            <a:ext cx="2438400" cy="17543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InIIT</a:t>
            </a:r>
            <a:r>
              <a:rPr lang="en-US" dirty="0" smtClean="0"/>
              <a:t>(Ana) = True</a:t>
            </a:r>
          </a:p>
          <a:p>
            <a:r>
              <a:rPr lang="en-US" dirty="0" err="1" smtClean="0"/>
              <a:t>InIIT</a:t>
            </a:r>
            <a:r>
              <a:rPr lang="en-US" dirty="0" smtClean="0"/>
              <a:t>(Bob) = False</a:t>
            </a:r>
          </a:p>
          <a:p>
            <a:r>
              <a:rPr lang="en-US" dirty="0" err="1" smtClean="0"/>
              <a:t>GoodRsearch</a:t>
            </a:r>
            <a:r>
              <a:rPr lang="en-US" dirty="0" smtClean="0"/>
              <a:t>(Ana) = True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Friends(</a:t>
            </a:r>
            <a:r>
              <a:rPr lang="en-US" dirty="0" err="1" smtClean="0"/>
              <a:t>Ana,Bob</a:t>
            </a:r>
            <a:r>
              <a:rPr lang="en-US" dirty="0" smtClean="0"/>
              <a:t>) = True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10200" y="2819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World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9" grpId="0" animBg="1"/>
      <p:bldP spid="30" grpId="0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 : Markov Logic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410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Lifted Inference : Exploit symmetries (argue about group of</a:t>
            </a:r>
          </a:p>
          <a:p>
            <a:pPr>
              <a:buNone/>
            </a:pPr>
            <a:r>
              <a:rPr lang="en-US" dirty="0" smtClean="0"/>
              <a:t>	objects together)</a:t>
            </a:r>
          </a:p>
          <a:p>
            <a:r>
              <a:rPr lang="en-US" dirty="0" smtClean="0"/>
              <a:t>Lifted Inference rules : </a:t>
            </a:r>
            <a:r>
              <a:rPr lang="en-US" dirty="0" smtClean="0">
                <a:solidFill>
                  <a:srgbClr val="FF0000"/>
                </a:solidFill>
              </a:rPr>
              <a:t>Decomposer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Binomial</a:t>
            </a:r>
            <a:r>
              <a:rPr lang="en-US" dirty="0" smtClean="0"/>
              <a:t> [</a:t>
            </a:r>
            <a:r>
              <a:rPr lang="en-US" dirty="0" err="1" smtClean="0"/>
              <a:t>Gogate</a:t>
            </a:r>
            <a:r>
              <a:rPr lang="en-US" dirty="0" smtClean="0"/>
              <a:t> &amp; </a:t>
            </a:r>
            <a:r>
              <a:rPr lang="en-US" dirty="0" err="1" smtClean="0"/>
              <a:t>Domingos</a:t>
            </a:r>
            <a:r>
              <a:rPr lang="en-US" dirty="0" smtClean="0"/>
              <a:t> 2011], </a:t>
            </a:r>
            <a:r>
              <a:rPr lang="en-US" dirty="0" smtClean="0">
                <a:solidFill>
                  <a:srgbClr val="FF0000"/>
                </a:solidFill>
              </a:rPr>
              <a:t>Single Occurrence</a:t>
            </a:r>
            <a:r>
              <a:rPr lang="en-US" dirty="0" smtClean="0"/>
              <a:t> [</a:t>
            </a:r>
            <a:r>
              <a:rPr lang="en-US" dirty="0" err="1" smtClean="0"/>
              <a:t>Mittal</a:t>
            </a:r>
            <a:r>
              <a:rPr lang="en-US" dirty="0" smtClean="0"/>
              <a:t> et al, 2014]</a:t>
            </a:r>
          </a:p>
          <a:p>
            <a:r>
              <a:rPr lang="en-US" dirty="0" smtClean="0"/>
              <a:t>Probability of </a:t>
            </a:r>
            <a:r>
              <a:rPr lang="en-US" dirty="0" err="1" smtClean="0"/>
              <a:t>GoodResearch</a:t>
            </a:r>
            <a:r>
              <a:rPr lang="en-US" dirty="0" smtClean="0"/>
              <a:t> is same for every person.</a:t>
            </a:r>
          </a:p>
          <a:p>
            <a:r>
              <a:rPr lang="en-US" dirty="0" smtClean="0"/>
              <a:t>Symmetry breaks in case of evidence.</a:t>
            </a:r>
          </a:p>
          <a:p>
            <a:r>
              <a:rPr lang="en-US" dirty="0" smtClean="0"/>
              <a:t>Evidence imposes constraints on variables.</a:t>
            </a:r>
          </a:p>
          <a:p>
            <a:r>
              <a:rPr lang="en-US" dirty="0" smtClean="0"/>
              <a:t>How to do Lifted Inference in presence of constraints ?</a:t>
            </a:r>
          </a:p>
          <a:p>
            <a:r>
              <a:rPr lang="en-US" dirty="0" smtClean="0"/>
              <a:t>Focus of our work : </a:t>
            </a:r>
          </a:p>
          <a:p>
            <a:pPr lvl="1"/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Propose a new constraint language which supports efficient lifted inference.</a:t>
            </a:r>
          </a:p>
          <a:p>
            <a:pPr lvl="1"/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Modify Lifted Inference Rules to work with our proposed constraint language.</a:t>
            </a:r>
          </a:p>
          <a:p>
            <a:pPr lvl="1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066800"/>
            <a:ext cx="8153400" cy="990600"/>
            <a:chOff x="685800" y="1676400"/>
            <a:chExt cx="8153400" cy="99060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1371600" y="1676400"/>
              <a:ext cx="7467600" cy="9906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85800" y="1676400"/>
              <a:ext cx="685800" cy="9906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71600" y="1752600"/>
            <a:ext cx="7426325" cy="852488"/>
          </p:xfrm>
          <a:graphic>
            <a:graphicData uri="http://schemas.openxmlformats.org/presentationml/2006/ole">
              <p:oleObj spid="_x0000_s38914" name="Equation" r:id="rId3" imgW="3619440" imgH="431640" progId="Equation.3">
                <p:embed/>
              </p:oleObj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820738" y="1752600"/>
            <a:ext cx="474662" cy="803275"/>
          </p:xfrm>
          <a:graphic>
            <a:graphicData uri="http://schemas.openxmlformats.org/presentationml/2006/ole">
              <p:oleObj spid="_x0000_s38915" name="Equation" r:id="rId4" imgW="241200" imgH="4060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Constraint Language</a:t>
            </a:r>
          </a:p>
          <a:p>
            <a:r>
              <a:rPr lang="en-US" dirty="0" smtClean="0"/>
              <a:t>Lifted Inference Rules</a:t>
            </a:r>
          </a:p>
          <a:p>
            <a:pPr lvl="1"/>
            <a:r>
              <a:rPr lang="en-US" dirty="0" smtClean="0"/>
              <a:t>Decomposer</a:t>
            </a:r>
          </a:p>
          <a:p>
            <a:pPr lvl="1"/>
            <a:r>
              <a:rPr lang="en-US" dirty="0" smtClean="0"/>
              <a:t>Binomial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Constraint Language</a:t>
            </a:r>
          </a:p>
          <a:p>
            <a:r>
              <a:rPr lang="en-US" dirty="0" smtClean="0"/>
              <a:t>Lifted Inference Rules</a:t>
            </a:r>
          </a:p>
          <a:p>
            <a:pPr lvl="1"/>
            <a:r>
              <a:rPr lang="en-US" dirty="0" smtClean="0"/>
              <a:t>Decomposer</a:t>
            </a:r>
          </a:p>
          <a:p>
            <a:pPr lvl="1"/>
            <a:r>
              <a:rPr lang="en-US" dirty="0" smtClean="0"/>
              <a:t>Binomial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Constraint Language (</a:t>
            </a:r>
            <a:r>
              <a:rPr lang="en-US" b="1" dirty="0" err="1" smtClean="0"/>
              <a:t>SetInEq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Weighted Formulas with constraints.</a:t>
            </a:r>
          </a:p>
          <a:p>
            <a:endParaRPr lang="en-US" dirty="0" smtClean="0"/>
          </a:p>
          <a:p>
            <a:r>
              <a:rPr lang="en-US" dirty="0" smtClean="0"/>
              <a:t>Three types of </a:t>
            </a:r>
            <a:r>
              <a:rPr lang="en-US" b="1" dirty="0" smtClean="0"/>
              <a:t>Atomic</a:t>
            </a:r>
            <a:r>
              <a:rPr lang="en-US" dirty="0" smtClean="0"/>
              <a:t> constraints : </a:t>
            </a:r>
          </a:p>
          <a:p>
            <a:pPr lvl="1"/>
            <a:r>
              <a:rPr lang="en-US" dirty="0" smtClean="0"/>
              <a:t>Subset Constraints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Equality Constraints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Inequality Constraints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Constraint </a:t>
            </a:r>
            <a:r>
              <a:rPr lang="en-US" dirty="0" err="1" smtClean="0"/>
              <a:t>Tuple</a:t>
            </a:r>
            <a:r>
              <a:rPr lang="en-US" dirty="0" smtClean="0"/>
              <a:t> : Conjunction of atomic constraints</a:t>
            </a:r>
          </a:p>
          <a:p>
            <a:endParaRPr lang="en-US" dirty="0" smtClean="0"/>
          </a:p>
          <a:p>
            <a:r>
              <a:rPr lang="en-US" dirty="0" smtClean="0"/>
              <a:t>Constraint Set : Disjunction of constraint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1524000" y="2514600"/>
            <a:ext cx="6858000" cy="477838"/>
            <a:chOff x="1600200" y="3332163"/>
            <a:chExt cx="6858000" cy="477838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2286000" y="3332163"/>
              <a:ext cx="61722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600200" y="3332163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2438400" y="3408363"/>
            <a:ext cx="5367338" cy="401638"/>
          </p:xfrm>
          <a:graphic>
            <a:graphicData uri="http://schemas.openxmlformats.org/presentationml/2006/ole">
              <p:oleObj spid="_x0000_s3076" name="Equation" r:id="rId3" imgW="2197080" imgH="203040" progId="Equation.3">
                <p:embed/>
              </p:oleObj>
            </a:graphicData>
          </a:graphic>
        </p:graphicFrame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1801813" y="3444876"/>
            <a:ext cx="301625" cy="276225"/>
          </p:xfrm>
          <a:graphic>
            <a:graphicData uri="http://schemas.openxmlformats.org/presentationml/2006/ole">
              <p:oleObj spid="_x0000_s3077" name="Equation" r:id="rId4" imgW="152280" imgH="139680" progId="Equation.3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1295400" y="1219200"/>
            <a:ext cx="3276600" cy="457200"/>
            <a:chOff x="1295400" y="1981200"/>
            <a:chExt cx="3276600" cy="457200"/>
          </a:xfrm>
        </p:grpSpPr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1981200" y="1981200"/>
              <a:ext cx="2590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295400" y="1981200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2286000" y="2036763"/>
            <a:ext cx="1681163" cy="401637"/>
          </p:xfrm>
          <a:graphic>
            <a:graphicData uri="http://schemas.openxmlformats.org/presentationml/2006/ole">
              <p:oleObj spid="_x0000_s3080" name="Equation" r:id="rId5" imgW="850680" imgH="203040" progId="Equation.3">
                <p:embed/>
              </p:oleObj>
            </a:graphicData>
          </a:graphic>
        </p:graphicFrame>
        <p:graphicFrame>
          <p:nvGraphicFramePr>
            <p:cNvPr id="18" name="Object 6"/>
            <p:cNvGraphicFramePr>
              <a:graphicFrameLocks noChangeAspect="1"/>
            </p:cNvGraphicFramePr>
            <p:nvPr/>
          </p:nvGraphicFramePr>
          <p:xfrm>
            <a:off x="1497013" y="2093913"/>
            <a:ext cx="301625" cy="276225"/>
          </p:xfrm>
          <a:graphic>
            <a:graphicData uri="http://schemas.openxmlformats.org/presentationml/2006/ole">
              <p:oleObj spid="_x0000_s3081" name="Equation" r:id="rId6" imgW="152280" imgH="139680" progId="Equation.3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1524000" y="3352800"/>
            <a:ext cx="6858000" cy="477838"/>
            <a:chOff x="1600200" y="4551362"/>
            <a:chExt cx="6858000" cy="477838"/>
          </a:xfrm>
        </p:grpSpPr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2286000" y="4561115"/>
              <a:ext cx="61722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600200" y="4551362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21" name="Object 4"/>
            <p:cNvGraphicFramePr>
              <a:graphicFrameLocks noChangeAspect="1"/>
            </p:cNvGraphicFramePr>
            <p:nvPr/>
          </p:nvGraphicFramePr>
          <p:xfrm>
            <a:off x="2400300" y="4627562"/>
            <a:ext cx="3009900" cy="401638"/>
          </p:xfrm>
          <a:graphic>
            <a:graphicData uri="http://schemas.openxmlformats.org/presentationml/2006/ole">
              <p:oleObj spid="_x0000_s3082" name="Equation" r:id="rId7" imgW="1231560" imgH="203040" progId="Equation.3">
                <p:embed/>
              </p:oleObj>
            </a:graphicData>
          </a:graphic>
        </p:graphicFrame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1801813" y="4664075"/>
            <a:ext cx="301625" cy="276225"/>
          </p:xfrm>
          <a:graphic>
            <a:graphicData uri="http://schemas.openxmlformats.org/presentationml/2006/ole">
              <p:oleObj spid="_x0000_s3083" name="Equation" r:id="rId8" imgW="152280" imgH="139680" progId="Equation.3">
                <p:embed/>
              </p:oleObj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1524000" y="4191000"/>
            <a:ext cx="6858000" cy="481013"/>
            <a:chOff x="1600200" y="4548052"/>
            <a:chExt cx="6858000" cy="481013"/>
          </a:xfrm>
        </p:grpSpPr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1722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1600200" y="4551362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2400300" y="4627427"/>
            <a:ext cx="3009900" cy="401638"/>
          </p:xfrm>
          <a:graphic>
            <a:graphicData uri="http://schemas.openxmlformats.org/presentationml/2006/ole">
              <p:oleObj spid="_x0000_s3084" name="Equation" r:id="rId9" imgW="1231560" imgH="203040" progId="Equation.3">
                <p:embed/>
              </p:oleObj>
            </a:graphicData>
          </a:graphic>
        </p:graphicFrame>
        <p:graphicFrame>
          <p:nvGraphicFramePr>
            <p:cNvPr id="30" name="Object 6"/>
            <p:cNvGraphicFramePr>
              <a:graphicFrameLocks noChangeAspect="1"/>
            </p:cNvGraphicFramePr>
            <p:nvPr/>
          </p:nvGraphicFramePr>
          <p:xfrm>
            <a:off x="1801813" y="4665527"/>
            <a:ext cx="301625" cy="274638"/>
          </p:xfrm>
          <a:graphic>
            <a:graphicData uri="http://schemas.openxmlformats.org/presentationml/2006/ole">
              <p:oleObj spid="_x0000_s3085" name="Equation" r:id="rId10" imgW="152280" imgH="139680" progId="Equation.3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685800" y="5181600"/>
            <a:ext cx="8153400" cy="481013"/>
            <a:chOff x="1600200" y="4548052"/>
            <a:chExt cx="8153400" cy="481013"/>
          </a:xfrm>
        </p:grpSpPr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74676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600200" y="4551362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2395537" y="4627427"/>
            <a:ext cx="6672263" cy="401638"/>
          </p:xfrm>
          <a:graphic>
            <a:graphicData uri="http://schemas.openxmlformats.org/presentationml/2006/ole">
              <p:oleObj spid="_x0000_s3088" name="Equation" r:id="rId11" imgW="2730240" imgH="203040" progId="Equation.3">
                <p:embed/>
              </p:oleObj>
            </a:graphicData>
          </a:graphic>
        </p:graphicFrame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1727200" y="4627562"/>
            <a:ext cx="450850" cy="350837"/>
          </p:xfrm>
          <a:graphic>
            <a:graphicData uri="http://schemas.openxmlformats.org/presentationml/2006/ole">
              <p:oleObj spid="_x0000_s3089" name="Equation" r:id="rId12" imgW="228600" imgH="177480" progId="Equation.3">
                <p:embed/>
              </p:oleObj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685800" y="6148387"/>
            <a:ext cx="8153400" cy="493713"/>
            <a:chOff x="1600200" y="4548052"/>
            <a:chExt cx="8153400" cy="493713"/>
          </a:xfrm>
        </p:grpSpPr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74676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1600200" y="4551362"/>
              <a:ext cx="685800" cy="457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44" name="Object 4"/>
            <p:cNvGraphicFramePr>
              <a:graphicFrameLocks noChangeAspect="1"/>
            </p:cNvGraphicFramePr>
            <p:nvPr/>
          </p:nvGraphicFramePr>
          <p:xfrm>
            <a:off x="2419350" y="4614728"/>
            <a:ext cx="7105650" cy="427037"/>
          </p:xfrm>
          <a:graphic>
            <a:graphicData uri="http://schemas.openxmlformats.org/presentationml/2006/ole">
              <p:oleObj spid="_x0000_s3090" name="Equation" r:id="rId13" imgW="2908080" imgH="215640" progId="Equation.3">
                <p:embed/>
              </p:oleObj>
            </a:graphicData>
          </a:graphic>
        </p:graphicFrame>
        <p:graphicFrame>
          <p:nvGraphicFramePr>
            <p:cNvPr id="45" name="Object 6"/>
            <p:cNvGraphicFramePr>
              <a:graphicFrameLocks noChangeAspect="1"/>
            </p:cNvGraphicFramePr>
            <p:nvPr/>
          </p:nvGraphicFramePr>
          <p:xfrm>
            <a:off x="1727200" y="4627562"/>
            <a:ext cx="450850" cy="350837"/>
          </p:xfrm>
          <a:graphic>
            <a:graphicData uri="http://schemas.openxmlformats.org/presentationml/2006/ole">
              <p:oleObj spid="_x0000_s3091" name="Equation" r:id="rId14" imgW="22860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Canonical Representation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r>
              <a:rPr lang="en-US" dirty="0" smtClean="0"/>
              <a:t>Require constrained theory be in canonical form to identify symmetries easily.</a:t>
            </a:r>
          </a:p>
          <a:p>
            <a:r>
              <a:rPr lang="en-US" dirty="0" smtClean="0"/>
              <a:t>Canonical form : </a:t>
            </a:r>
          </a:p>
          <a:p>
            <a:pPr lvl="1"/>
            <a:r>
              <a:rPr lang="en-US" dirty="0" smtClean="0"/>
              <a:t>Only one subset constraint per variable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Identical supports for variables in </a:t>
            </a:r>
            <a:r>
              <a:rPr lang="en-US" dirty="0" err="1" smtClean="0"/>
              <a:t>eq</a:t>
            </a:r>
            <a:r>
              <a:rPr lang="en-US" dirty="0" smtClean="0"/>
              <a:t>/</a:t>
            </a:r>
            <a:r>
              <a:rPr lang="en-US" dirty="0" err="1" smtClean="0"/>
              <a:t>ineq</a:t>
            </a:r>
            <a:r>
              <a:rPr lang="en-US" dirty="0" smtClean="0"/>
              <a:t> constraints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71600" y="2438400"/>
            <a:ext cx="3657600" cy="457200"/>
            <a:chOff x="2286000" y="4548052"/>
            <a:chExt cx="6637867" cy="457200"/>
          </a:xfrm>
          <a:solidFill>
            <a:srgbClr val="FFC000"/>
          </a:solidFill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2286000" y="4603614"/>
            <a:ext cx="6637865" cy="401638"/>
          </p:xfrm>
          <a:graphic>
            <a:graphicData uri="http://schemas.openxmlformats.org/presentationml/2006/ole">
              <p:oleObj spid="_x0000_s21506" name="Equation" r:id="rId3" imgW="2145960" imgH="203040" progId="Equation.3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5257800" y="2438400"/>
            <a:ext cx="3657600" cy="457200"/>
            <a:chOff x="2286000" y="4548052"/>
            <a:chExt cx="6637867" cy="457200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3677533" y="4603615"/>
            <a:ext cx="3851921" cy="401637"/>
          </p:xfrm>
          <a:graphic>
            <a:graphicData uri="http://schemas.openxmlformats.org/presentationml/2006/ole">
              <p:oleObj spid="_x0000_s21508" name="Equation" r:id="rId4" imgW="1244520" imgH="203040" progId="Equation.3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1295400" y="3429000"/>
            <a:ext cx="3657600" cy="457200"/>
            <a:chOff x="2286000" y="4548052"/>
            <a:chExt cx="6637867" cy="457200"/>
          </a:xfrm>
          <a:solidFill>
            <a:srgbClr val="FFC000"/>
          </a:solidFill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2481909" y="4603615"/>
            <a:ext cx="6243168" cy="401637"/>
          </p:xfrm>
          <a:graphic>
            <a:graphicData uri="http://schemas.openxmlformats.org/presentationml/2006/ole">
              <p:oleObj spid="_x0000_s21509" name="Equation" r:id="rId5" imgW="2019240" imgH="203040" progId="Equation.3">
                <p:embed/>
              </p:oleObj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5181600" y="3429000"/>
            <a:ext cx="3657600" cy="457200"/>
            <a:chOff x="2286000" y="4548052"/>
            <a:chExt cx="6637867" cy="457200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2755607" y="4603615"/>
            <a:ext cx="5698655" cy="401637"/>
          </p:xfrm>
          <a:graphic>
            <a:graphicData uri="http://schemas.openxmlformats.org/presentationml/2006/ole">
              <p:oleObj spid="_x0000_s21510" name="Equation" r:id="rId6" imgW="1841400" imgH="203040" progId="Equation.3">
                <p:embed/>
              </p:oleObj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1306513" y="4267200"/>
            <a:ext cx="3722687" cy="457200"/>
            <a:chOff x="2225500" y="4548052"/>
            <a:chExt cx="6755988" cy="457200"/>
          </a:xfrm>
          <a:solidFill>
            <a:srgbClr val="FFC000"/>
          </a:solidFill>
        </p:grpSpPr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20" name="Object 4"/>
            <p:cNvGraphicFramePr>
              <a:graphicFrameLocks noChangeAspect="1"/>
            </p:cNvGraphicFramePr>
            <p:nvPr/>
          </p:nvGraphicFramePr>
          <p:xfrm>
            <a:off x="2225500" y="4603615"/>
            <a:ext cx="6755988" cy="401637"/>
          </p:xfrm>
          <a:graphic>
            <a:graphicData uri="http://schemas.openxmlformats.org/presentationml/2006/ole">
              <p:oleObj spid="_x0000_s21511" name="Equation" r:id="rId7" imgW="2184120" imgH="203040" progId="Equation.3">
                <p:embed/>
              </p:oleObj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5181600" y="4267200"/>
            <a:ext cx="3657600" cy="457200"/>
            <a:chOff x="2286000" y="4548052"/>
            <a:chExt cx="6637867" cy="457200"/>
          </a:xfrm>
        </p:grpSpPr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3700581" y="4603615"/>
            <a:ext cx="3808707" cy="401637"/>
          </p:xfrm>
          <a:graphic>
            <a:graphicData uri="http://schemas.openxmlformats.org/presentationml/2006/ole">
              <p:oleObj spid="_x0000_s21512" name="Equation" r:id="rId8" imgW="1231560" imgH="203040" progId="Equation.3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5181600" y="4876800"/>
            <a:ext cx="3657600" cy="457200"/>
            <a:chOff x="2286000" y="4548052"/>
            <a:chExt cx="6637867" cy="4572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1" name="Object 4"/>
            <p:cNvGraphicFramePr>
              <a:graphicFrameLocks noChangeAspect="1"/>
            </p:cNvGraphicFramePr>
            <p:nvPr/>
          </p:nvGraphicFramePr>
          <p:xfrm>
            <a:off x="3913776" y="4603615"/>
            <a:ext cx="3379434" cy="401637"/>
          </p:xfrm>
          <a:graphic>
            <a:graphicData uri="http://schemas.openxmlformats.org/presentationml/2006/ole">
              <p:oleObj spid="_x0000_s21513" name="Equation" r:id="rId9" imgW="1091880" imgH="203040" progId="Equation.3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5181600" y="5486400"/>
            <a:ext cx="3657600" cy="457200"/>
            <a:chOff x="2286000" y="4548052"/>
            <a:chExt cx="6637867" cy="457200"/>
          </a:xfrm>
        </p:grpSpPr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735439" y="4603615"/>
            <a:ext cx="5738989" cy="401637"/>
          </p:xfrm>
          <a:graphic>
            <a:graphicData uri="http://schemas.openxmlformats.org/presentationml/2006/ole">
              <p:oleObj spid="_x0000_s21514" name="Equation" r:id="rId10" imgW="1854000" imgH="203040" progId="Equation.3">
                <p:embed/>
              </p:oleObj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5181600" y="6096000"/>
            <a:ext cx="3657600" cy="457200"/>
            <a:chOff x="2286000" y="4548052"/>
            <a:chExt cx="6637867" cy="457200"/>
          </a:xfrm>
        </p:grpSpPr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2286000" y="4548052"/>
              <a:ext cx="6637867" cy="457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7" name="Object 4"/>
            <p:cNvGraphicFramePr>
              <a:graphicFrameLocks noChangeAspect="1"/>
            </p:cNvGraphicFramePr>
            <p:nvPr/>
          </p:nvGraphicFramePr>
          <p:xfrm>
            <a:off x="3677533" y="4603615"/>
            <a:ext cx="3851921" cy="401637"/>
          </p:xfrm>
          <a:graphic>
            <a:graphicData uri="http://schemas.openxmlformats.org/presentationml/2006/ole">
              <p:oleObj spid="_x0000_s21515" name="Equation" r:id="rId11" imgW="124452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Constraint Language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Lifted Inference Rules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Decomposer</a:t>
            </a:r>
          </a:p>
          <a:p>
            <a:pPr lvl="1"/>
            <a:r>
              <a:rPr lang="en-US" dirty="0" smtClean="0"/>
              <a:t>Binomial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1539</TotalTime>
  <Words>625</Words>
  <Application>Microsoft Office PowerPoint</Application>
  <PresentationFormat>On-screen Show (4:3)</PresentationFormat>
  <Paragraphs>209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Equity</vt:lpstr>
      <vt:lpstr>Equation</vt:lpstr>
      <vt:lpstr>Acrobat Document</vt:lpstr>
      <vt:lpstr>Microsoft Equation 3.0</vt:lpstr>
      <vt:lpstr>Lifted Inference Rules With Constraints</vt:lpstr>
      <vt:lpstr>Introduction</vt:lpstr>
      <vt:lpstr>Introduction : Markov Logic Networks</vt:lpstr>
      <vt:lpstr>Introduction : Markov Logic Networks</vt:lpstr>
      <vt:lpstr>Outline</vt:lpstr>
      <vt:lpstr>Outline</vt:lpstr>
      <vt:lpstr>Constraint Language (SetInEq)</vt:lpstr>
      <vt:lpstr>Canonical Representation</vt:lpstr>
      <vt:lpstr>Outline</vt:lpstr>
      <vt:lpstr>Lifted Inference Rules (Decomposer)</vt:lpstr>
      <vt:lpstr>Lifted Inference Rules (Decomposer)</vt:lpstr>
      <vt:lpstr>Decomposer with Constraints</vt:lpstr>
      <vt:lpstr>Outline</vt:lpstr>
      <vt:lpstr>Lifted Inference Rules (Binomial)</vt:lpstr>
      <vt:lpstr>Binomial Rule with Constraints</vt:lpstr>
      <vt:lpstr>Evidence Processing and Normal Form</vt:lpstr>
      <vt:lpstr>Previous Approaches</vt:lpstr>
      <vt:lpstr>Outline</vt:lpstr>
      <vt:lpstr>Experiments</vt:lpstr>
      <vt:lpstr>Experiments</vt:lpstr>
      <vt:lpstr>Experiments</vt:lpstr>
      <vt:lpstr>Conclusion and Future 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</dc:creator>
  <cp:lastModifiedBy>Happy</cp:lastModifiedBy>
  <cp:revision>117</cp:revision>
  <dcterms:created xsi:type="dcterms:W3CDTF">2015-11-23T09:04:00Z</dcterms:created>
  <dcterms:modified xsi:type="dcterms:W3CDTF">2016-03-03T19:59:47Z</dcterms:modified>
</cp:coreProperties>
</file>