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CBA1-E293-45B8-9F52-56954D70122B}" type="datetimeFigureOut">
              <a:rPr lang="en-US" smtClean="0"/>
              <a:pPr/>
              <a:t>8/5/2010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8CFB-B053-42FF-B10F-3875EC7F9E9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8CFB-B053-42FF-B10F-3875EC7F9E9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Cloud Platforms - 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Amazon</a:t>
            </a:r>
            <a:r>
              <a:rPr lang="en-IN" dirty="0" smtClean="0">
                <a:solidFill>
                  <a:schemeClr val="tx1"/>
                </a:solidFill>
              </a:rPr>
              <a:t> Infrastructure as a Service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Cloud Economics - Infrastructure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0" y="685800"/>
            <a:ext cx="867537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IAAS </a:t>
            </a:r>
            <a:r>
              <a:rPr lang="en-US" dirty="0" err="1" smtClean="0"/>
              <a:t>vs</a:t>
            </a:r>
            <a:r>
              <a:rPr lang="en-US" dirty="0" smtClean="0"/>
              <a:t> PAAS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features of a `Cloud’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“pay-per-use” 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rapid end-user provisioning 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commoditized service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Amazon IAAS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017" y="914400"/>
            <a:ext cx="770698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 Economics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801275" y="560925"/>
            <a:ext cx="5760526" cy="631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 Economics (cont.)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95400"/>
            <a:ext cx="8915400" cy="336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Cloud Economics in 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442325" cy="5715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400" dirty="0" smtClean="0"/>
              <a:t> </a:t>
            </a:r>
            <a:r>
              <a:rPr lang="en-US" sz="2400" dirty="0" smtClean="0"/>
              <a:t>Can we use `private’ clouds equally well??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i="1" dirty="0" smtClean="0"/>
              <a:t>Consumer: </a:t>
            </a:r>
            <a:r>
              <a:rPr lang="en-US" sz="2400" dirty="0" smtClean="0"/>
              <a:t>can avoid provisioning for peak load</a:t>
            </a:r>
            <a:endParaRPr lang="en-US" sz="2400" i="1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i="1" dirty="0" smtClean="0"/>
              <a:t>Provider</a:t>
            </a:r>
            <a:r>
              <a:rPr lang="en-US" sz="2400" dirty="0" smtClean="0"/>
              <a:t>: can amortize load across a larger variability of usage profiles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Cloud platforms offer computing infrastructure at significantly cheaper TCO  - let’s see how true this is and when??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373890" cy="29071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 Cloud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Area under `provisioned capacity’  curve for </a:t>
            </a:r>
            <a:r>
              <a:rPr lang="en-US" sz="2400" b="1" dirty="0" smtClean="0"/>
              <a:t>public cloud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where </a:t>
            </a:r>
            <a:r>
              <a:rPr lang="en-US" sz="2400" i="1" dirty="0" smtClean="0"/>
              <a:t>D_T </a:t>
            </a:r>
            <a:r>
              <a:rPr lang="en-US" sz="2400" dirty="0" smtClean="0"/>
              <a:t>is the area under  the demand curve </a:t>
            </a:r>
            <a:r>
              <a:rPr lang="en-US" sz="2400" i="1" dirty="0" smtClean="0"/>
              <a:t>D(t)</a:t>
            </a:r>
            <a:endParaRPr lang="en-US" sz="2400" u="sng" dirty="0" smtClean="0"/>
          </a:p>
          <a:p>
            <a:r>
              <a:rPr lang="en-US" sz="2400" dirty="0" smtClean="0"/>
              <a:t>For a </a:t>
            </a:r>
            <a:r>
              <a:rPr lang="en-US" sz="2400" b="1" dirty="0" smtClean="0"/>
              <a:t>private </a:t>
            </a:r>
            <a:r>
              <a:rPr lang="en-US" sz="2400" dirty="0" smtClean="0"/>
              <a:t>cloud,  </a:t>
            </a:r>
            <a:r>
              <a:rPr lang="en-US" sz="2400" i="1" dirty="0" smtClean="0"/>
              <a:t>T </a:t>
            </a:r>
            <a:r>
              <a:rPr lang="en-US" sz="2400" i="1" dirty="0" err="1" smtClean="0"/>
              <a:t>D_max</a:t>
            </a:r>
            <a:r>
              <a:rPr lang="en-US" sz="2400" dirty="0" smtClean="0"/>
              <a:t> needs to be provisioned</a:t>
            </a:r>
            <a:endParaRPr lang="en-I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676400"/>
            <a:ext cx="394864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19400"/>
            <a:ext cx="7949289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 Cloud (cont)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If price of a computing hr = </a:t>
            </a:r>
            <a:r>
              <a:rPr lang="en-US" sz="2400" i="1" dirty="0" smtClean="0"/>
              <a:t>c</a:t>
            </a:r>
            <a:r>
              <a:rPr lang="en-US" sz="2400" dirty="0" smtClean="0"/>
              <a:t>; </a:t>
            </a:r>
          </a:p>
          <a:p>
            <a:pPr>
              <a:buNone/>
            </a:pPr>
            <a:r>
              <a:rPr lang="en-US" sz="2400" dirty="0" smtClean="0"/>
              <a:t>     and cost of power </a:t>
            </a:r>
            <a:r>
              <a:rPr lang="en-US" sz="2400" i="1" dirty="0" smtClean="0"/>
              <a:t>p – in a </a:t>
            </a:r>
            <a:r>
              <a:rPr lang="en-US" sz="2400" b="1" i="1" dirty="0" smtClean="0"/>
              <a:t>private cloud</a:t>
            </a:r>
            <a:endParaRPr lang="en-US" sz="2400" b="1" dirty="0" smtClean="0"/>
          </a:p>
          <a:p>
            <a:r>
              <a:rPr lang="en-US" sz="2400" dirty="0" smtClean="0"/>
              <a:t>Using cost of public cloud computing hr= </a:t>
            </a:r>
            <a:r>
              <a:rPr lang="en-US" sz="2400" i="1" dirty="0" smtClean="0"/>
              <a:t>2 c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We get (assuming </a:t>
            </a:r>
            <a:r>
              <a:rPr lang="en-US" sz="2400" i="1" dirty="0" smtClean="0"/>
              <a:t>c=p</a:t>
            </a:r>
            <a:r>
              <a:rPr lang="en-US" sz="2400" dirty="0" smtClean="0"/>
              <a:t>, which is the experience in practice)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So, with </a:t>
            </a:r>
            <a:r>
              <a:rPr lang="en-US" sz="2400" i="1" dirty="0" err="1" smtClean="0"/>
              <a:t>D_max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D_min</a:t>
            </a:r>
            <a:r>
              <a:rPr lang="en-US" sz="2400" dirty="0" smtClean="0"/>
              <a:t>, it makes </a:t>
            </a:r>
            <a:r>
              <a:rPr lang="en-US" sz="2400" b="1" dirty="0" smtClean="0"/>
              <a:t>no difference!</a:t>
            </a:r>
          </a:p>
          <a:p>
            <a:r>
              <a:rPr lang="en-US" sz="2400" dirty="0" smtClean="0"/>
              <a:t>In practice,  this is difficult, and often this ratio is &gt; 5, so </a:t>
            </a:r>
            <a:r>
              <a:rPr lang="en-US" sz="2400" b="1" dirty="0" smtClean="0"/>
              <a:t>public cloud wins</a:t>
            </a:r>
            <a:endParaRPr lang="en-US" sz="2400" dirty="0" smtClean="0"/>
          </a:p>
          <a:p>
            <a:pPr>
              <a:buNone/>
            </a:pPr>
            <a:endParaRPr lang="en-IN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6870" y="2743200"/>
            <a:ext cx="394533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3253" y="3657600"/>
            <a:ext cx="502234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215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Cloud Platforms - I</vt:lpstr>
      <vt:lpstr>IAAS vs PAAS</vt:lpstr>
      <vt:lpstr>Essential features of a `Cloud’ service</vt:lpstr>
      <vt:lpstr>Amazon IAAS</vt:lpstr>
      <vt:lpstr>Cloud Economics</vt:lpstr>
      <vt:lpstr>Cloud Economics (cont.)</vt:lpstr>
      <vt:lpstr>Cloud Economics in more Detail</vt:lpstr>
      <vt:lpstr>Public vs Private Cloud</vt:lpstr>
      <vt:lpstr>Public vs Private Cloud (cont)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IAAS vs PAAS</dc:title>
  <dc:creator>Gautam  Shroff</dc:creator>
  <cp:lastModifiedBy>112956</cp:lastModifiedBy>
  <cp:revision>25</cp:revision>
  <dcterms:created xsi:type="dcterms:W3CDTF">2006-08-16T00:00:00Z</dcterms:created>
  <dcterms:modified xsi:type="dcterms:W3CDTF">2010-08-05T11:28:29Z</dcterms:modified>
</cp:coreProperties>
</file>