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71" r:id="rId3"/>
    <p:sldId id="282" r:id="rId4"/>
    <p:sldId id="283" r:id="rId5"/>
    <p:sldId id="270" r:id="rId6"/>
    <p:sldId id="258" r:id="rId7"/>
    <p:sldId id="263" r:id="rId8"/>
    <p:sldId id="267" r:id="rId9"/>
    <p:sldId id="272" r:id="rId10"/>
    <p:sldId id="273" r:id="rId11"/>
    <p:sldId id="274" r:id="rId12"/>
    <p:sldId id="275" r:id="rId13"/>
    <p:sldId id="276" r:id="rId14"/>
    <p:sldId id="278" r:id="rId15"/>
    <p:sldId id="279" r:id="rId16"/>
    <p:sldId id="277" r:id="rId17"/>
    <p:sldId id="280" r:id="rId18"/>
    <p:sldId id="268" r:id="rId19"/>
    <p:sldId id="260" r:id="rId20"/>
    <p:sldId id="261" r:id="rId21"/>
    <p:sldId id="265" r:id="rId22"/>
    <p:sldId id="26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BC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434" autoAdjust="0"/>
  </p:normalViewPr>
  <p:slideViewPr>
    <p:cSldViewPr snapToGrid="0">
      <p:cViewPr>
        <p:scale>
          <a:sx n="70" d="100"/>
          <a:sy n="70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D50855-FB45-42BD-94B2-6E746AC8EC75}" type="doc">
      <dgm:prSet loTypeId="urn:microsoft.com/office/officeart/2005/8/layout/process3" loCatId="process" qsTypeId="urn:microsoft.com/office/officeart/2005/8/quickstyle/3d3" qsCatId="3D" csTypeId="urn:microsoft.com/office/officeart/2005/8/colors/colorful1" csCatId="colorful" phldr="1"/>
      <dgm:spPr/>
    </dgm:pt>
    <dgm:pt modelId="{4DDE41F2-8FCE-4758-9D1C-057EA5E23282}">
      <dgm:prSet phldrT="[Text]" custT="1"/>
      <dgm:spPr/>
      <dgm:t>
        <a:bodyPr/>
        <a:lstStyle/>
        <a:p>
          <a:pPr algn="ctr"/>
          <a:r>
            <a:rPr lang="en-US" sz="2400" b="1" dirty="0" smtClean="0"/>
            <a:t>UI THREAD</a:t>
          </a:r>
          <a:endParaRPr lang="en-US" sz="2400" b="1" dirty="0"/>
        </a:p>
      </dgm:t>
    </dgm:pt>
    <dgm:pt modelId="{4B7130B5-3040-4894-A3F3-582BD136C2C5}" type="parTrans" cxnId="{06136AEA-583C-4F35-AD17-6E2BE8048AD3}">
      <dgm:prSet/>
      <dgm:spPr/>
      <dgm:t>
        <a:bodyPr/>
        <a:lstStyle/>
        <a:p>
          <a:endParaRPr lang="en-US"/>
        </a:p>
      </dgm:t>
    </dgm:pt>
    <dgm:pt modelId="{D00E8917-53BF-4CFE-B8EB-D8FE44820022}" type="sibTrans" cxnId="{06136AEA-583C-4F35-AD17-6E2BE8048AD3}">
      <dgm:prSet/>
      <dgm:spPr/>
      <dgm:t>
        <a:bodyPr/>
        <a:lstStyle/>
        <a:p>
          <a:endParaRPr lang="en-US"/>
        </a:p>
      </dgm:t>
    </dgm:pt>
    <dgm:pt modelId="{335D6368-A6A7-4294-8ED3-7359D3A643FB}">
      <dgm:prSet phldrT="[Text]" custT="1"/>
      <dgm:spPr/>
      <dgm:t>
        <a:bodyPr/>
        <a:lstStyle/>
        <a:p>
          <a:pPr algn="ctr"/>
          <a:r>
            <a:rPr lang="en-US" sz="2400" b="1" dirty="0" smtClean="0"/>
            <a:t>ACCEPT THREAD</a:t>
          </a:r>
          <a:endParaRPr lang="en-US" sz="2400" b="1" dirty="0"/>
        </a:p>
      </dgm:t>
    </dgm:pt>
    <dgm:pt modelId="{93B87575-61B9-4D57-AB59-E490E548A62B}" type="parTrans" cxnId="{BB11ED5F-A45D-4BFE-8DEE-D84063A04EA6}">
      <dgm:prSet/>
      <dgm:spPr/>
      <dgm:t>
        <a:bodyPr/>
        <a:lstStyle/>
        <a:p>
          <a:endParaRPr lang="en-US"/>
        </a:p>
      </dgm:t>
    </dgm:pt>
    <dgm:pt modelId="{EFA9904B-BD6B-4F23-B6DC-13B4A5E08FF7}" type="sibTrans" cxnId="{BB11ED5F-A45D-4BFE-8DEE-D84063A04EA6}">
      <dgm:prSet/>
      <dgm:spPr/>
      <dgm:t>
        <a:bodyPr/>
        <a:lstStyle/>
        <a:p>
          <a:endParaRPr lang="en-US"/>
        </a:p>
      </dgm:t>
    </dgm:pt>
    <dgm:pt modelId="{35F6ED00-E14B-44D9-A7C4-A54007B6D353}">
      <dgm:prSet phldrT="[Text]" custT="1"/>
      <dgm:spPr/>
      <dgm:t>
        <a:bodyPr/>
        <a:lstStyle/>
        <a:p>
          <a:pPr algn="ctr"/>
          <a:r>
            <a:rPr lang="en-US" sz="2400" b="1" dirty="0" smtClean="0"/>
            <a:t>CONNECTED THREAD</a:t>
          </a:r>
          <a:endParaRPr lang="en-US" sz="2400" b="1" dirty="0"/>
        </a:p>
      </dgm:t>
    </dgm:pt>
    <dgm:pt modelId="{AC8AE42A-7590-4C6F-879A-2E08143C97B3}" type="parTrans" cxnId="{BC1D489C-5C0E-45DB-AFDD-16CC6F3BD90D}">
      <dgm:prSet/>
      <dgm:spPr/>
      <dgm:t>
        <a:bodyPr/>
        <a:lstStyle/>
        <a:p>
          <a:endParaRPr lang="en-US"/>
        </a:p>
      </dgm:t>
    </dgm:pt>
    <dgm:pt modelId="{34EBFFCA-429E-4DC1-AD1B-6BE6B67ADD82}" type="sibTrans" cxnId="{BC1D489C-5C0E-45DB-AFDD-16CC6F3BD90D}">
      <dgm:prSet/>
      <dgm:spPr/>
      <dgm:t>
        <a:bodyPr/>
        <a:lstStyle/>
        <a:p>
          <a:endParaRPr lang="en-US"/>
        </a:p>
      </dgm:t>
    </dgm:pt>
    <dgm:pt modelId="{C744CFC3-B040-47B8-A6A3-4D8ADB02EC6E}">
      <dgm:prSet custT="1"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On button turns on device BT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7CFB1B38-2DD0-44CE-90C8-675C5851DD29}" type="parTrans" cxnId="{E348DF41-F4F9-4508-9502-2F1ACA707F9D}">
      <dgm:prSet/>
      <dgm:spPr/>
      <dgm:t>
        <a:bodyPr/>
        <a:lstStyle/>
        <a:p>
          <a:endParaRPr lang="en-US"/>
        </a:p>
      </dgm:t>
    </dgm:pt>
    <dgm:pt modelId="{ED42FF09-7065-42C7-994A-EDA28DC75017}" type="sibTrans" cxnId="{E348DF41-F4F9-4508-9502-2F1ACA707F9D}">
      <dgm:prSet/>
      <dgm:spPr/>
      <dgm:t>
        <a:bodyPr/>
        <a:lstStyle/>
        <a:p>
          <a:endParaRPr lang="en-US"/>
        </a:p>
      </dgm:t>
    </dgm:pt>
    <dgm:pt modelId="{F9D20030-8150-4815-B9FF-A653B3F8F130}">
      <dgm:prSet custT="1"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Connect button runs Accept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0BDE1F1C-6943-4FC4-B593-A25E65FCE349}" type="parTrans" cxnId="{414A350B-AE62-4376-95D5-4BA74C1A0729}">
      <dgm:prSet/>
      <dgm:spPr/>
      <dgm:t>
        <a:bodyPr/>
        <a:lstStyle/>
        <a:p>
          <a:endParaRPr lang="en-US"/>
        </a:p>
      </dgm:t>
    </dgm:pt>
    <dgm:pt modelId="{C79CDABB-B2DC-4290-A3DF-03466F0240FF}" type="sibTrans" cxnId="{414A350B-AE62-4376-95D5-4BA74C1A0729}">
      <dgm:prSet/>
      <dgm:spPr/>
      <dgm:t>
        <a:bodyPr/>
        <a:lstStyle/>
        <a:p>
          <a:endParaRPr lang="en-US"/>
        </a:p>
      </dgm:t>
    </dgm:pt>
    <dgm:pt modelId="{A54E07F7-14C5-40EA-B3FA-CB0A87E9A774}">
      <dgm:prSet custT="1"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Handler reads from queue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7C91AF2A-CE6F-4030-A6CB-5029BDB3B99C}" type="parTrans" cxnId="{B64F1C22-8A31-4B09-B00F-A0A2B0EBE2B9}">
      <dgm:prSet/>
      <dgm:spPr/>
      <dgm:t>
        <a:bodyPr/>
        <a:lstStyle/>
        <a:p>
          <a:endParaRPr lang="en-US"/>
        </a:p>
      </dgm:t>
    </dgm:pt>
    <dgm:pt modelId="{65355EB2-D4C1-4152-95C9-855A7AA27225}" type="sibTrans" cxnId="{B64F1C22-8A31-4B09-B00F-A0A2B0EBE2B9}">
      <dgm:prSet/>
      <dgm:spPr/>
      <dgm:t>
        <a:bodyPr/>
        <a:lstStyle/>
        <a:p>
          <a:endParaRPr lang="en-US"/>
        </a:p>
      </dgm:t>
    </dgm:pt>
    <dgm:pt modelId="{F7D2EB4C-C601-45D5-A6E2-5BC2D0DBA349}">
      <dgm:prSet custT="1"/>
      <dgm:spPr/>
      <dgm:t>
        <a:bodyPr/>
        <a:lstStyle/>
        <a:p>
          <a:r>
            <a:rPr lang="en-US" sz="2000" dirty="0" smtClean="0">
              <a:latin typeface="Arial Rounded MT Bold" panose="020F0704030504030204" pitchFamily="34" charset="0"/>
            </a:rPr>
            <a:t>Creates server socket</a:t>
          </a:r>
          <a:endParaRPr lang="en-US" sz="2000" dirty="0">
            <a:latin typeface="Arial Rounded MT Bold" panose="020F0704030504030204" pitchFamily="34" charset="0"/>
          </a:endParaRPr>
        </a:p>
      </dgm:t>
    </dgm:pt>
    <dgm:pt modelId="{182693EE-DC62-43CD-9276-5971E4FB4920}" type="parTrans" cxnId="{3381CF79-F177-4C7E-AE5D-13B82CA0B14C}">
      <dgm:prSet/>
      <dgm:spPr/>
      <dgm:t>
        <a:bodyPr/>
        <a:lstStyle/>
        <a:p>
          <a:endParaRPr lang="en-US"/>
        </a:p>
      </dgm:t>
    </dgm:pt>
    <dgm:pt modelId="{ADDC88A1-63F5-47D6-95EF-FA1014C29C12}" type="sibTrans" cxnId="{3381CF79-F177-4C7E-AE5D-13B82CA0B14C}">
      <dgm:prSet/>
      <dgm:spPr/>
      <dgm:t>
        <a:bodyPr/>
        <a:lstStyle/>
        <a:p>
          <a:endParaRPr lang="en-US"/>
        </a:p>
      </dgm:t>
    </dgm:pt>
    <dgm:pt modelId="{EBC9C6D6-AC67-4553-AFE1-4A0063ED2D8D}">
      <dgm:prSet custT="1"/>
      <dgm:spPr/>
      <dgm:t>
        <a:bodyPr/>
        <a:lstStyle/>
        <a:p>
          <a:r>
            <a:rPr lang="en-US" sz="2000" dirty="0" smtClean="0">
              <a:latin typeface="Arial Rounded MT Bold" panose="020F0704030504030204" pitchFamily="34" charset="0"/>
            </a:rPr>
            <a:t>Accepts a connection (UUID string)</a:t>
          </a:r>
          <a:endParaRPr lang="en-US" sz="2000" dirty="0">
            <a:latin typeface="Arial Rounded MT Bold" panose="020F0704030504030204" pitchFamily="34" charset="0"/>
          </a:endParaRPr>
        </a:p>
      </dgm:t>
    </dgm:pt>
    <dgm:pt modelId="{A9BE3975-274C-403A-842A-9DBAB9A21C08}" type="parTrans" cxnId="{1C84887E-23F4-44F5-A61B-156294F690C0}">
      <dgm:prSet/>
      <dgm:spPr/>
      <dgm:t>
        <a:bodyPr/>
        <a:lstStyle/>
        <a:p>
          <a:endParaRPr lang="en-US"/>
        </a:p>
      </dgm:t>
    </dgm:pt>
    <dgm:pt modelId="{E69A11C7-FD47-4E43-86D8-F4D4F14E6152}" type="sibTrans" cxnId="{1C84887E-23F4-44F5-A61B-156294F690C0}">
      <dgm:prSet/>
      <dgm:spPr/>
      <dgm:t>
        <a:bodyPr/>
        <a:lstStyle/>
        <a:p>
          <a:endParaRPr lang="en-US"/>
        </a:p>
      </dgm:t>
    </dgm:pt>
    <dgm:pt modelId="{F56092DA-DE47-44B9-9EE8-722EF36CA15B}">
      <dgm:prSet custT="1"/>
      <dgm:spPr/>
      <dgm:t>
        <a:bodyPr/>
        <a:lstStyle/>
        <a:p>
          <a:r>
            <a:rPr lang="en-US" sz="2000" dirty="0" smtClean="0">
              <a:latin typeface="Arial Rounded MT Bold" panose="020F0704030504030204" pitchFamily="34" charset="0"/>
            </a:rPr>
            <a:t>Runs CT when socket is connected</a:t>
          </a:r>
          <a:endParaRPr lang="en-US" sz="2000" dirty="0">
            <a:latin typeface="Arial Rounded MT Bold" panose="020F0704030504030204" pitchFamily="34" charset="0"/>
          </a:endParaRPr>
        </a:p>
      </dgm:t>
    </dgm:pt>
    <dgm:pt modelId="{2C15D609-473B-4909-A458-D15C19F5DCDE}" type="parTrans" cxnId="{26149470-DC92-449F-9F2A-D20BFF038302}">
      <dgm:prSet/>
      <dgm:spPr/>
      <dgm:t>
        <a:bodyPr/>
        <a:lstStyle/>
        <a:p>
          <a:endParaRPr lang="en-US"/>
        </a:p>
      </dgm:t>
    </dgm:pt>
    <dgm:pt modelId="{F4C724DD-4DB0-48FD-8224-CBCBCD08DC3E}" type="sibTrans" cxnId="{26149470-DC92-449F-9F2A-D20BFF038302}">
      <dgm:prSet/>
      <dgm:spPr/>
      <dgm:t>
        <a:bodyPr/>
        <a:lstStyle/>
        <a:p>
          <a:endParaRPr lang="en-US"/>
        </a:p>
      </dgm:t>
    </dgm:pt>
    <dgm:pt modelId="{6B01E32D-8374-4035-B273-971382C82075}">
      <dgm:prSet custT="1"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Reads data from socket (1 </a:t>
          </a:r>
          <a:r>
            <a:rPr lang="en-US" sz="2200" dirty="0" err="1" smtClean="0">
              <a:latin typeface="Arial Rounded MT Bold" panose="020F0704030504030204" pitchFamily="34" charset="0"/>
            </a:rPr>
            <a:t>msg</a:t>
          </a:r>
          <a:r>
            <a:rPr lang="en-US" sz="2200" dirty="0" smtClean="0">
              <a:latin typeface="Arial Rounded MT Bold" panose="020F0704030504030204" pitchFamily="34" charset="0"/>
            </a:rPr>
            <a:t> / sec)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0E197768-970F-40DC-B339-F6655A0F124D}" type="parTrans" cxnId="{085FB8A4-FF44-4C98-B093-BD4D83408D20}">
      <dgm:prSet/>
      <dgm:spPr/>
      <dgm:t>
        <a:bodyPr/>
        <a:lstStyle/>
        <a:p>
          <a:endParaRPr lang="en-US"/>
        </a:p>
      </dgm:t>
    </dgm:pt>
    <dgm:pt modelId="{5132C3C6-1DCA-48C5-A339-3278D3F336A2}" type="sibTrans" cxnId="{085FB8A4-FF44-4C98-B093-BD4D83408D20}">
      <dgm:prSet/>
      <dgm:spPr/>
      <dgm:t>
        <a:bodyPr/>
        <a:lstStyle/>
        <a:p>
          <a:endParaRPr lang="en-US"/>
        </a:p>
      </dgm:t>
    </dgm:pt>
    <dgm:pt modelId="{81FE8A8C-CAE0-4CF5-84AF-4A25D5936CE9}">
      <dgm:prSet custT="1"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Passes the message into queue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E9E412D5-11A8-4E7C-A40B-B5892C9F443C}" type="parTrans" cxnId="{0236FC09-A170-4E7A-B5C7-979846DFDA16}">
      <dgm:prSet/>
      <dgm:spPr/>
      <dgm:t>
        <a:bodyPr/>
        <a:lstStyle/>
        <a:p>
          <a:endParaRPr lang="en-US"/>
        </a:p>
      </dgm:t>
    </dgm:pt>
    <dgm:pt modelId="{BDCB97AE-CAFA-4036-B3F1-7098131EE1E4}" type="sibTrans" cxnId="{0236FC09-A170-4E7A-B5C7-979846DFDA16}">
      <dgm:prSet/>
      <dgm:spPr/>
      <dgm:t>
        <a:bodyPr/>
        <a:lstStyle/>
        <a:p>
          <a:endParaRPr lang="en-US"/>
        </a:p>
      </dgm:t>
    </dgm:pt>
    <dgm:pt modelId="{C0130A9E-499E-4C37-9F39-344F6BE0A4B3}" type="pres">
      <dgm:prSet presAssocID="{A8D50855-FB45-42BD-94B2-6E746AC8EC75}" presName="linearFlow" presStyleCnt="0">
        <dgm:presLayoutVars>
          <dgm:dir/>
          <dgm:animLvl val="lvl"/>
          <dgm:resizeHandles val="exact"/>
        </dgm:presLayoutVars>
      </dgm:prSet>
      <dgm:spPr/>
    </dgm:pt>
    <dgm:pt modelId="{45497891-0361-490D-841A-30840C45FD3F}" type="pres">
      <dgm:prSet presAssocID="{4DDE41F2-8FCE-4758-9D1C-057EA5E23282}" presName="composite" presStyleCnt="0"/>
      <dgm:spPr/>
    </dgm:pt>
    <dgm:pt modelId="{55D1B19D-9679-4057-80D7-6CB16384023B}" type="pres">
      <dgm:prSet presAssocID="{4DDE41F2-8FCE-4758-9D1C-057EA5E23282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72D4147-3053-4C6F-8A52-97AE5232B59E}" type="pres">
      <dgm:prSet presAssocID="{4DDE41F2-8FCE-4758-9D1C-057EA5E23282}" presName="parSh" presStyleLbl="node1" presStyleIdx="0" presStyleCnt="3" custScaleY="83528"/>
      <dgm:spPr/>
    </dgm:pt>
    <dgm:pt modelId="{6F6C5DC1-E980-4CD9-8D0F-78DE1D51D389}" type="pres">
      <dgm:prSet presAssocID="{4DDE41F2-8FCE-4758-9D1C-057EA5E23282}" presName="desTx" presStyleLbl="fgAcc1" presStyleIdx="0" presStyleCnt="3" custScaleY="92090" custLinFactNeighborX="-20858" custLinFactNeighborY="-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6C34D-2785-4474-BE4E-36D8FCF0EBD6}" type="pres">
      <dgm:prSet presAssocID="{D00E8917-53BF-4CFE-B8EB-D8FE44820022}" presName="sibTrans" presStyleLbl="sibTrans2D1" presStyleIdx="0" presStyleCnt="2"/>
      <dgm:spPr/>
    </dgm:pt>
    <dgm:pt modelId="{0912F32B-22B2-4A09-B5D4-4266B928DF4B}" type="pres">
      <dgm:prSet presAssocID="{D00E8917-53BF-4CFE-B8EB-D8FE44820022}" presName="connTx" presStyleLbl="sibTrans2D1" presStyleIdx="0" presStyleCnt="2"/>
      <dgm:spPr/>
    </dgm:pt>
    <dgm:pt modelId="{4E16E980-4E88-4E2C-A4EC-DEB4DD4DBD3B}" type="pres">
      <dgm:prSet presAssocID="{335D6368-A6A7-4294-8ED3-7359D3A643FB}" presName="composite" presStyleCnt="0"/>
      <dgm:spPr/>
    </dgm:pt>
    <dgm:pt modelId="{77BF99C2-70A2-42D8-94DF-4AB19A6D9200}" type="pres">
      <dgm:prSet presAssocID="{335D6368-A6A7-4294-8ED3-7359D3A643FB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262776F1-2270-4D99-B654-D32310475785}" type="pres">
      <dgm:prSet presAssocID="{335D6368-A6A7-4294-8ED3-7359D3A643FB}" presName="parSh" presStyleLbl="node1" presStyleIdx="1" presStyleCnt="3" custScaleY="93543"/>
      <dgm:spPr/>
    </dgm:pt>
    <dgm:pt modelId="{E1959CA6-60FA-4785-9B26-AAD6201D4BE4}" type="pres">
      <dgm:prSet presAssocID="{335D6368-A6A7-4294-8ED3-7359D3A643FB}" presName="desTx" presStyleLbl="fgAcc1" presStyleIdx="1" presStyleCnt="3" custScaleY="82288" custLinFactNeighborX="-20320" custLinFactNeighborY="-47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319BDA-01B6-493F-BE91-96DBA23C203B}" type="pres">
      <dgm:prSet presAssocID="{EFA9904B-BD6B-4F23-B6DC-13B4A5E08FF7}" presName="sibTrans" presStyleLbl="sibTrans2D1" presStyleIdx="1" presStyleCnt="2"/>
      <dgm:spPr/>
    </dgm:pt>
    <dgm:pt modelId="{4E89F85D-F63B-4397-BB34-65A5243C163E}" type="pres">
      <dgm:prSet presAssocID="{EFA9904B-BD6B-4F23-B6DC-13B4A5E08FF7}" presName="connTx" presStyleLbl="sibTrans2D1" presStyleIdx="1" presStyleCnt="2"/>
      <dgm:spPr/>
    </dgm:pt>
    <dgm:pt modelId="{508FAE10-08DC-487F-BBE2-7822E1E024AE}" type="pres">
      <dgm:prSet presAssocID="{35F6ED00-E14B-44D9-A7C4-A54007B6D353}" presName="composite" presStyleCnt="0"/>
      <dgm:spPr/>
    </dgm:pt>
    <dgm:pt modelId="{B2B618EA-8F71-400F-87FC-05A9A0BBDEFB}" type="pres">
      <dgm:prSet presAssocID="{35F6ED00-E14B-44D9-A7C4-A54007B6D353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52F6756-C61D-4B5A-9155-2DD492DCC94B}" type="pres">
      <dgm:prSet presAssocID="{35F6ED00-E14B-44D9-A7C4-A54007B6D353}" presName="parSh" presStyleLbl="node1" presStyleIdx="2" presStyleCnt="3" custScaleY="92188"/>
      <dgm:spPr/>
    </dgm:pt>
    <dgm:pt modelId="{74B22F99-6561-4B27-A3FB-80B5AF9AA100}" type="pres">
      <dgm:prSet presAssocID="{35F6ED00-E14B-44D9-A7C4-A54007B6D353}" presName="desTx" presStyleLbl="fgAcc1" presStyleIdx="2" presStyleCnt="3" custScaleY="88276" custLinFactNeighborX="-20614" custLinFactNeighborY="-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5FB8A4-FF44-4C98-B093-BD4D83408D20}" srcId="{35F6ED00-E14B-44D9-A7C4-A54007B6D353}" destId="{6B01E32D-8374-4035-B273-971382C82075}" srcOrd="0" destOrd="0" parTransId="{0E197768-970F-40DC-B339-F6655A0F124D}" sibTransId="{5132C3C6-1DCA-48C5-A339-3278D3F336A2}"/>
    <dgm:cxn modelId="{0236FC09-A170-4E7A-B5C7-979846DFDA16}" srcId="{35F6ED00-E14B-44D9-A7C4-A54007B6D353}" destId="{81FE8A8C-CAE0-4CF5-84AF-4A25D5936CE9}" srcOrd="1" destOrd="0" parTransId="{E9E412D5-11A8-4E7C-A40B-B5892C9F443C}" sibTransId="{BDCB97AE-CAFA-4036-B3F1-7098131EE1E4}"/>
    <dgm:cxn modelId="{7905D92C-C42B-4306-8273-386F275E5317}" type="presOf" srcId="{A54E07F7-14C5-40EA-B3FA-CB0A87E9A774}" destId="{6F6C5DC1-E980-4CD9-8D0F-78DE1D51D389}" srcOrd="0" destOrd="2" presId="urn:microsoft.com/office/officeart/2005/8/layout/process3"/>
    <dgm:cxn modelId="{576B962B-B776-40A3-8359-ADBB0C43DAF0}" type="presOf" srcId="{F7D2EB4C-C601-45D5-A6E2-5BC2D0DBA349}" destId="{E1959CA6-60FA-4785-9B26-AAD6201D4BE4}" srcOrd="0" destOrd="0" presId="urn:microsoft.com/office/officeart/2005/8/layout/process3"/>
    <dgm:cxn modelId="{06136AEA-583C-4F35-AD17-6E2BE8048AD3}" srcId="{A8D50855-FB45-42BD-94B2-6E746AC8EC75}" destId="{4DDE41F2-8FCE-4758-9D1C-057EA5E23282}" srcOrd="0" destOrd="0" parTransId="{4B7130B5-3040-4894-A3F3-582BD136C2C5}" sibTransId="{D00E8917-53BF-4CFE-B8EB-D8FE44820022}"/>
    <dgm:cxn modelId="{103168F8-38FC-4748-9EC5-2559D8901919}" type="presOf" srcId="{F9D20030-8150-4815-B9FF-A653B3F8F130}" destId="{6F6C5DC1-E980-4CD9-8D0F-78DE1D51D389}" srcOrd="0" destOrd="1" presId="urn:microsoft.com/office/officeart/2005/8/layout/process3"/>
    <dgm:cxn modelId="{E348DF41-F4F9-4508-9502-2F1ACA707F9D}" srcId="{4DDE41F2-8FCE-4758-9D1C-057EA5E23282}" destId="{C744CFC3-B040-47B8-A6A3-4D8ADB02EC6E}" srcOrd="0" destOrd="0" parTransId="{7CFB1B38-2DD0-44CE-90C8-675C5851DD29}" sibTransId="{ED42FF09-7065-42C7-994A-EDA28DC75017}"/>
    <dgm:cxn modelId="{C05FBD8C-5868-483D-88DE-A4EDF1A59371}" type="presOf" srcId="{35F6ED00-E14B-44D9-A7C4-A54007B6D353}" destId="{152F6756-C61D-4B5A-9155-2DD492DCC94B}" srcOrd="1" destOrd="0" presId="urn:microsoft.com/office/officeart/2005/8/layout/process3"/>
    <dgm:cxn modelId="{BFD274D5-DEB8-4802-9524-96CAF6B3C979}" type="presOf" srcId="{D00E8917-53BF-4CFE-B8EB-D8FE44820022}" destId="{1946C34D-2785-4474-BE4E-36D8FCF0EBD6}" srcOrd="0" destOrd="0" presId="urn:microsoft.com/office/officeart/2005/8/layout/process3"/>
    <dgm:cxn modelId="{22483092-FFDE-4579-989E-A0B5FF8998F4}" type="presOf" srcId="{4DDE41F2-8FCE-4758-9D1C-057EA5E23282}" destId="{E72D4147-3053-4C6F-8A52-97AE5232B59E}" srcOrd="1" destOrd="0" presId="urn:microsoft.com/office/officeart/2005/8/layout/process3"/>
    <dgm:cxn modelId="{3B9B5E4A-24F7-4460-8EE5-D77CC5FF1965}" type="presOf" srcId="{EBC9C6D6-AC67-4553-AFE1-4A0063ED2D8D}" destId="{E1959CA6-60FA-4785-9B26-AAD6201D4BE4}" srcOrd="0" destOrd="1" presId="urn:microsoft.com/office/officeart/2005/8/layout/process3"/>
    <dgm:cxn modelId="{AD3A3117-3657-4236-BA46-9EE92F08B682}" type="presOf" srcId="{EFA9904B-BD6B-4F23-B6DC-13B4A5E08FF7}" destId="{D0319BDA-01B6-493F-BE91-96DBA23C203B}" srcOrd="0" destOrd="0" presId="urn:microsoft.com/office/officeart/2005/8/layout/process3"/>
    <dgm:cxn modelId="{E51D41E4-64D7-43C3-AABB-05D086340289}" type="presOf" srcId="{F56092DA-DE47-44B9-9EE8-722EF36CA15B}" destId="{E1959CA6-60FA-4785-9B26-AAD6201D4BE4}" srcOrd="0" destOrd="2" presId="urn:microsoft.com/office/officeart/2005/8/layout/process3"/>
    <dgm:cxn modelId="{FB004FE8-A142-4500-9834-77E668259F3A}" type="presOf" srcId="{335D6368-A6A7-4294-8ED3-7359D3A643FB}" destId="{262776F1-2270-4D99-B654-D32310475785}" srcOrd="1" destOrd="0" presId="urn:microsoft.com/office/officeart/2005/8/layout/process3"/>
    <dgm:cxn modelId="{6F944FDF-1348-4EEE-B884-E4A72FB7935A}" type="presOf" srcId="{335D6368-A6A7-4294-8ED3-7359D3A643FB}" destId="{77BF99C2-70A2-42D8-94DF-4AB19A6D9200}" srcOrd="0" destOrd="0" presId="urn:microsoft.com/office/officeart/2005/8/layout/process3"/>
    <dgm:cxn modelId="{A50B45E2-599C-405C-A518-E98889E4DC8C}" type="presOf" srcId="{C744CFC3-B040-47B8-A6A3-4D8ADB02EC6E}" destId="{6F6C5DC1-E980-4CD9-8D0F-78DE1D51D389}" srcOrd="0" destOrd="0" presId="urn:microsoft.com/office/officeart/2005/8/layout/process3"/>
    <dgm:cxn modelId="{BC1D489C-5C0E-45DB-AFDD-16CC6F3BD90D}" srcId="{A8D50855-FB45-42BD-94B2-6E746AC8EC75}" destId="{35F6ED00-E14B-44D9-A7C4-A54007B6D353}" srcOrd="2" destOrd="0" parTransId="{AC8AE42A-7590-4C6F-879A-2E08143C97B3}" sibTransId="{34EBFFCA-429E-4DC1-AD1B-6BE6B67ADD82}"/>
    <dgm:cxn modelId="{EAE19411-DAA8-4EC4-A92A-430E80C8400E}" type="presOf" srcId="{35F6ED00-E14B-44D9-A7C4-A54007B6D353}" destId="{B2B618EA-8F71-400F-87FC-05A9A0BBDEFB}" srcOrd="0" destOrd="0" presId="urn:microsoft.com/office/officeart/2005/8/layout/process3"/>
    <dgm:cxn modelId="{414A350B-AE62-4376-95D5-4BA74C1A0729}" srcId="{4DDE41F2-8FCE-4758-9D1C-057EA5E23282}" destId="{F9D20030-8150-4815-B9FF-A653B3F8F130}" srcOrd="1" destOrd="0" parTransId="{0BDE1F1C-6943-4FC4-B593-A25E65FCE349}" sibTransId="{C79CDABB-B2DC-4290-A3DF-03466F0240FF}"/>
    <dgm:cxn modelId="{263AC22C-0A2A-4236-B640-F349C64E104E}" type="presOf" srcId="{4DDE41F2-8FCE-4758-9D1C-057EA5E23282}" destId="{55D1B19D-9679-4057-80D7-6CB16384023B}" srcOrd="0" destOrd="0" presId="urn:microsoft.com/office/officeart/2005/8/layout/process3"/>
    <dgm:cxn modelId="{1C84887E-23F4-44F5-A61B-156294F690C0}" srcId="{335D6368-A6A7-4294-8ED3-7359D3A643FB}" destId="{EBC9C6D6-AC67-4553-AFE1-4A0063ED2D8D}" srcOrd="1" destOrd="0" parTransId="{A9BE3975-274C-403A-842A-9DBAB9A21C08}" sibTransId="{E69A11C7-FD47-4E43-86D8-F4D4F14E6152}"/>
    <dgm:cxn modelId="{84645667-776D-4503-9464-308AFA0C9466}" type="presOf" srcId="{6B01E32D-8374-4035-B273-971382C82075}" destId="{74B22F99-6561-4B27-A3FB-80B5AF9AA100}" srcOrd="0" destOrd="0" presId="urn:microsoft.com/office/officeart/2005/8/layout/process3"/>
    <dgm:cxn modelId="{32413F15-5E41-494D-B477-53FA523276DC}" type="presOf" srcId="{81FE8A8C-CAE0-4CF5-84AF-4A25D5936CE9}" destId="{74B22F99-6561-4B27-A3FB-80B5AF9AA100}" srcOrd="0" destOrd="1" presId="urn:microsoft.com/office/officeart/2005/8/layout/process3"/>
    <dgm:cxn modelId="{26149470-DC92-449F-9F2A-D20BFF038302}" srcId="{335D6368-A6A7-4294-8ED3-7359D3A643FB}" destId="{F56092DA-DE47-44B9-9EE8-722EF36CA15B}" srcOrd="2" destOrd="0" parTransId="{2C15D609-473B-4909-A458-D15C19F5DCDE}" sibTransId="{F4C724DD-4DB0-48FD-8224-CBCBCD08DC3E}"/>
    <dgm:cxn modelId="{23A42266-43E0-4400-AB79-DCB829298DA0}" type="presOf" srcId="{A8D50855-FB45-42BD-94B2-6E746AC8EC75}" destId="{C0130A9E-499E-4C37-9F39-344F6BE0A4B3}" srcOrd="0" destOrd="0" presId="urn:microsoft.com/office/officeart/2005/8/layout/process3"/>
    <dgm:cxn modelId="{BB11ED5F-A45D-4BFE-8DEE-D84063A04EA6}" srcId="{A8D50855-FB45-42BD-94B2-6E746AC8EC75}" destId="{335D6368-A6A7-4294-8ED3-7359D3A643FB}" srcOrd="1" destOrd="0" parTransId="{93B87575-61B9-4D57-AB59-E490E548A62B}" sibTransId="{EFA9904B-BD6B-4F23-B6DC-13B4A5E08FF7}"/>
    <dgm:cxn modelId="{3381CF79-F177-4C7E-AE5D-13B82CA0B14C}" srcId="{335D6368-A6A7-4294-8ED3-7359D3A643FB}" destId="{F7D2EB4C-C601-45D5-A6E2-5BC2D0DBA349}" srcOrd="0" destOrd="0" parTransId="{182693EE-DC62-43CD-9276-5971E4FB4920}" sibTransId="{ADDC88A1-63F5-47D6-95EF-FA1014C29C12}"/>
    <dgm:cxn modelId="{B0F28FDA-AEC4-4FB1-A4C9-2EBCE9640481}" type="presOf" srcId="{EFA9904B-BD6B-4F23-B6DC-13B4A5E08FF7}" destId="{4E89F85D-F63B-4397-BB34-65A5243C163E}" srcOrd="1" destOrd="0" presId="urn:microsoft.com/office/officeart/2005/8/layout/process3"/>
    <dgm:cxn modelId="{DE045AB7-BA37-4A6A-83A2-DCB8E442C15D}" type="presOf" srcId="{D00E8917-53BF-4CFE-B8EB-D8FE44820022}" destId="{0912F32B-22B2-4A09-B5D4-4266B928DF4B}" srcOrd="1" destOrd="0" presId="urn:microsoft.com/office/officeart/2005/8/layout/process3"/>
    <dgm:cxn modelId="{B64F1C22-8A31-4B09-B00F-A0A2B0EBE2B9}" srcId="{4DDE41F2-8FCE-4758-9D1C-057EA5E23282}" destId="{A54E07F7-14C5-40EA-B3FA-CB0A87E9A774}" srcOrd="2" destOrd="0" parTransId="{7C91AF2A-CE6F-4030-A6CB-5029BDB3B99C}" sibTransId="{65355EB2-D4C1-4152-95C9-855A7AA27225}"/>
    <dgm:cxn modelId="{95C20270-9FB3-4042-93A8-BCEDF3B63FE7}" type="presParOf" srcId="{C0130A9E-499E-4C37-9F39-344F6BE0A4B3}" destId="{45497891-0361-490D-841A-30840C45FD3F}" srcOrd="0" destOrd="0" presId="urn:microsoft.com/office/officeart/2005/8/layout/process3"/>
    <dgm:cxn modelId="{0456F4C7-55F5-4ADB-B6E3-8703EBE7EAE7}" type="presParOf" srcId="{45497891-0361-490D-841A-30840C45FD3F}" destId="{55D1B19D-9679-4057-80D7-6CB16384023B}" srcOrd="0" destOrd="0" presId="urn:microsoft.com/office/officeart/2005/8/layout/process3"/>
    <dgm:cxn modelId="{4D3DDB92-9C8D-434A-A912-5066AD3E9CE0}" type="presParOf" srcId="{45497891-0361-490D-841A-30840C45FD3F}" destId="{E72D4147-3053-4C6F-8A52-97AE5232B59E}" srcOrd="1" destOrd="0" presId="urn:microsoft.com/office/officeart/2005/8/layout/process3"/>
    <dgm:cxn modelId="{EFDE7464-E21C-4D19-9CB0-69334E7C525C}" type="presParOf" srcId="{45497891-0361-490D-841A-30840C45FD3F}" destId="{6F6C5DC1-E980-4CD9-8D0F-78DE1D51D389}" srcOrd="2" destOrd="0" presId="urn:microsoft.com/office/officeart/2005/8/layout/process3"/>
    <dgm:cxn modelId="{67A8C994-E4C9-45F6-AFEE-85D19CFFF39C}" type="presParOf" srcId="{C0130A9E-499E-4C37-9F39-344F6BE0A4B3}" destId="{1946C34D-2785-4474-BE4E-36D8FCF0EBD6}" srcOrd="1" destOrd="0" presId="urn:microsoft.com/office/officeart/2005/8/layout/process3"/>
    <dgm:cxn modelId="{0B8A1FFE-5F29-4DC5-B158-4824523D93A6}" type="presParOf" srcId="{1946C34D-2785-4474-BE4E-36D8FCF0EBD6}" destId="{0912F32B-22B2-4A09-B5D4-4266B928DF4B}" srcOrd="0" destOrd="0" presId="urn:microsoft.com/office/officeart/2005/8/layout/process3"/>
    <dgm:cxn modelId="{79113E0E-CE52-472A-861A-3494D2DCB741}" type="presParOf" srcId="{C0130A9E-499E-4C37-9F39-344F6BE0A4B3}" destId="{4E16E980-4E88-4E2C-A4EC-DEB4DD4DBD3B}" srcOrd="2" destOrd="0" presId="urn:microsoft.com/office/officeart/2005/8/layout/process3"/>
    <dgm:cxn modelId="{7E1D4D11-C0A5-432C-856E-716F7C3A9A56}" type="presParOf" srcId="{4E16E980-4E88-4E2C-A4EC-DEB4DD4DBD3B}" destId="{77BF99C2-70A2-42D8-94DF-4AB19A6D9200}" srcOrd="0" destOrd="0" presId="urn:microsoft.com/office/officeart/2005/8/layout/process3"/>
    <dgm:cxn modelId="{05D004F1-F0DF-43A3-A200-4F8F12C1B159}" type="presParOf" srcId="{4E16E980-4E88-4E2C-A4EC-DEB4DD4DBD3B}" destId="{262776F1-2270-4D99-B654-D32310475785}" srcOrd="1" destOrd="0" presId="urn:microsoft.com/office/officeart/2005/8/layout/process3"/>
    <dgm:cxn modelId="{5A371F46-C760-46FA-AC18-39B952E8E4CC}" type="presParOf" srcId="{4E16E980-4E88-4E2C-A4EC-DEB4DD4DBD3B}" destId="{E1959CA6-60FA-4785-9B26-AAD6201D4BE4}" srcOrd="2" destOrd="0" presId="urn:microsoft.com/office/officeart/2005/8/layout/process3"/>
    <dgm:cxn modelId="{BA3BCE20-F634-46A4-8BC0-89FF5137ED1A}" type="presParOf" srcId="{C0130A9E-499E-4C37-9F39-344F6BE0A4B3}" destId="{D0319BDA-01B6-493F-BE91-96DBA23C203B}" srcOrd="3" destOrd="0" presId="urn:microsoft.com/office/officeart/2005/8/layout/process3"/>
    <dgm:cxn modelId="{D13FAE9E-AE23-4062-8135-DF3197ED63D0}" type="presParOf" srcId="{D0319BDA-01B6-493F-BE91-96DBA23C203B}" destId="{4E89F85D-F63B-4397-BB34-65A5243C163E}" srcOrd="0" destOrd="0" presId="urn:microsoft.com/office/officeart/2005/8/layout/process3"/>
    <dgm:cxn modelId="{D3601A12-6AE3-4FD2-998E-3BE4F9FE67DC}" type="presParOf" srcId="{C0130A9E-499E-4C37-9F39-344F6BE0A4B3}" destId="{508FAE10-08DC-487F-BBE2-7822E1E024AE}" srcOrd="4" destOrd="0" presId="urn:microsoft.com/office/officeart/2005/8/layout/process3"/>
    <dgm:cxn modelId="{7C590FDB-8E66-42F2-9392-BF2CAB4B309F}" type="presParOf" srcId="{508FAE10-08DC-487F-BBE2-7822E1E024AE}" destId="{B2B618EA-8F71-400F-87FC-05A9A0BBDEFB}" srcOrd="0" destOrd="0" presId="urn:microsoft.com/office/officeart/2005/8/layout/process3"/>
    <dgm:cxn modelId="{457BF160-C13E-4B19-A3D7-D1F3661A9162}" type="presParOf" srcId="{508FAE10-08DC-487F-BBE2-7822E1E024AE}" destId="{152F6756-C61D-4B5A-9155-2DD492DCC94B}" srcOrd="1" destOrd="0" presId="urn:microsoft.com/office/officeart/2005/8/layout/process3"/>
    <dgm:cxn modelId="{548234A2-A492-432F-B8E0-100A1A9901CC}" type="presParOf" srcId="{508FAE10-08DC-487F-BBE2-7822E1E024AE}" destId="{74B22F99-6561-4B27-A3FB-80B5AF9AA10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8C6860-18B5-4F9A-8C7F-E0B483DEDA18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6E8CBE0F-1DC8-40B4-A9FF-D7380FBA5A60}">
      <dgm:prSet phldrT="[Text]"/>
      <dgm:spPr/>
      <dgm:t>
        <a:bodyPr/>
        <a:lstStyle/>
        <a:p>
          <a:r>
            <a:rPr lang="en-US" b="1" dirty="0" smtClean="0"/>
            <a:t>SHARED MESSAGING QUEUE </a:t>
          </a:r>
          <a:endParaRPr lang="en-US" b="1" dirty="0"/>
        </a:p>
      </dgm:t>
    </dgm:pt>
    <dgm:pt modelId="{8832E044-B015-41E9-8A45-6413D6405E18}" type="parTrans" cxnId="{C9C5CB8D-195B-428F-B3E1-96D7882571B0}">
      <dgm:prSet/>
      <dgm:spPr/>
      <dgm:t>
        <a:bodyPr/>
        <a:lstStyle/>
        <a:p>
          <a:endParaRPr lang="en-US"/>
        </a:p>
      </dgm:t>
    </dgm:pt>
    <dgm:pt modelId="{1470F5B3-8748-4135-A22A-E58B0E4AC3C6}" type="sibTrans" cxnId="{C9C5CB8D-195B-428F-B3E1-96D7882571B0}">
      <dgm:prSet/>
      <dgm:spPr/>
      <dgm:t>
        <a:bodyPr/>
        <a:lstStyle/>
        <a:p>
          <a:endParaRPr lang="en-US"/>
        </a:p>
      </dgm:t>
    </dgm:pt>
    <dgm:pt modelId="{B81603DB-606C-4082-BD81-ADFF620974BD}" type="pres">
      <dgm:prSet presAssocID="{608C6860-18B5-4F9A-8C7F-E0B483DEDA18}" presName="Name0" presStyleCnt="0">
        <dgm:presLayoutVars>
          <dgm:dir/>
          <dgm:animLvl val="lvl"/>
          <dgm:resizeHandles val="exact"/>
        </dgm:presLayoutVars>
      </dgm:prSet>
      <dgm:spPr/>
    </dgm:pt>
    <dgm:pt modelId="{00C0BF8D-6648-4803-94CD-2D190773637F}" type="pres">
      <dgm:prSet presAssocID="{608C6860-18B5-4F9A-8C7F-E0B483DEDA18}" presName="dummy" presStyleCnt="0"/>
      <dgm:spPr/>
    </dgm:pt>
    <dgm:pt modelId="{C6CB662F-9581-4F8D-9887-E806DFF1605B}" type="pres">
      <dgm:prSet presAssocID="{608C6860-18B5-4F9A-8C7F-E0B483DEDA18}" presName="linH" presStyleCnt="0"/>
      <dgm:spPr/>
    </dgm:pt>
    <dgm:pt modelId="{B6F41933-A67E-4673-A624-23CA8320D1F4}" type="pres">
      <dgm:prSet presAssocID="{608C6860-18B5-4F9A-8C7F-E0B483DEDA18}" presName="padding1" presStyleCnt="0"/>
      <dgm:spPr/>
    </dgm:pt>
    <dgm:pt modelId="{F464A1EF-C451-4DA0-9E3E-19F1C3627425}" type="pres">
      <dgm:prSet presAssocID="{6E8CBE0F-1DC8-40B4-A9FF-D7380FBA5A60}" presName="linV" presStyleCnt="0"/>
      <dgm:spPr/>
    </dgm:pt>
    <dgm:pt modelId="{65DFDA00-D7AD-4015-A53E-BBFB18D35DF8}" type="pres">
      <dgm:prSet presAssocID="{6E8CBE0F-1DC8-40B4-A9FF-D7380FBA5A60}" presName="spVertical1" presStyleCnt="0"/>
      <dgm:spPr/>
    </dgm:pt>
    <dgm:pt modelId="{AC75D35A-4221-4955-8FF5-ED0B96A722EF}" type="pres">
      <dgm:prSet presAssocID="{6E8CBE0F-1DC8-40B4-A9FF-D7380FBA5A60}" presName="parTx" presStyleLbl="revTx" presStyleIdx="0" presStyleCnt="1" custScaleX="91348" custScaleY="95431" custLinFactNeighborX="-980" custLinFactNeighborY="179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CC92A1-79E8-41B8-B66F-3843E981E759}" type="pres">
      <dgm:prSet presAssocID="{6E8CBE0F-1DC8-40B4-A9FF-D7380FBA5A60}" presName="spVertical2" presStyleCnt="0"/>
      <dgm:spPr/>
    </dgm:pt>
    <dgm:pt modelId="{B81CE761-BDB1-41C5-9ABA-600C7587BF74}" type="pres">
      <dgm:prSet presAssocID="{6E8CBE0F-1DC8-40B4-A9FF-D7380FBA5A60}" presName="spVertical3" presStyleCnt="0"/>
      <dgm:spPr/>
    </dgm:pt>
    <dgm:pt modelId="{C357E857-8822-4A82-A25D-BEBB983F130F}" type="pres">
      <dgm:prSet presAssocID="{608C6860-18B5-4F9A-8C7F-E0B483DEDA18}" presName="padding2" presStyleCnt="0"/>
      <dgm:spPr/>
    </dgm:pt>
    <dgm:pt modelId="{D36F94C6-6B10-4222-931A-82690597B42F}" type="pres">
      <dgm:prSet presAssocID="{608C6860-18B5-4F9A-8C7F-E0B483DEDA18}" presName="negArrow" presStyleCnt="0"/>
      <dgm:spPr/>
    </dgm:pt>
    <dgm:pt modelId="{5437DA84-45F0-4A99-B62E-D684D51C3CC1}" type="pres">
      <dgm:prSet presAssocID="{608C6860-18B5-4F9A-8C7F-E0B483DEDA18}" presName="backgroundArrow" presStyleLbl="node1" presStyleIdx="0" presStyleCnt="1" custAng="10800000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</dgm:ptLst>
  <dgm:cxnLst>
    <dgm:cxn modelId="{48A43AE0-8789-4EE9-9DDD-19DDB7962A60}" type="presOf" srcId="{608C6860-18B5-4F9A-8C7F-E0B483DEDA18}" destId="{B81603DB-606C-4082-BD81-ADFF620974BD}" srcOrd="0" destOrd="0" presId="urn:microsoft.com/office/officeart/2005/8/layout/hProcess3"/>
    <dgm:cxn modelId="{C9C5CB8D-195B-428F-B3E1-96D7882571B0}" srcId="{608C6860-18B5-4F9A-8C7F-E0B483DEDA18}" destId="{6E8CBE0F-1DC8-40B4-A9FF-D7380FBA5A60}" srcOrd="0" destOrd="0" parTransId="{8832E044-B015-41E9-8A45-6413D6405E18}" sibTransId="{1470F5B3-8748-4135-A22A-E58B0E4AC3C6}"/>
    <dgm:cxn modelId="{FDD0E53A-4F80-4CD3-92A1-FB0C58FAC1B0}" type="presOf" srcId="{6E8CBE0F-1DC8-40B4-A9FF-D7380FBA5A60}" destId="{AC75D35A-4221-4955-8FF5-ED0B96A722EF}" srcOrd="0" destOrd="0" presId="urn:microsoft.com/office/officeart/2005/8/layout/hProcess3"/>
    <dgm:cxn modelId="{EF0E06AA-C86F-4955-A543-F29593929EF5}" type="presParOf" srcId="{B81603DB-606C-4082-BD81-ADFF620974BD}" destId="{00C0BF8D-6648-4803-94CD-2D190773637F}" srcOrd="0" destOrd="0" presId="urn:microsoft.com/office/officeart/2005/8/layout/hProcess3"/>
    <dgm:cxn modelId="{F1BFBB05-4DF5-451C-BC8D-4CB608463A49}" type="presParOf" srcId="{B81603DB-606C-4082-BD81-ADFF620974BD}" destId="{C6CB662F-9581-4F8D-9887-E806DFF1605B}" srcOrd="1" destOrd="0" presId="urn:microsoft.com/office/officeart/2005/8/layout/hProcess3"/>
    <dgm:cxn modelId="{B3C05F8C-4646-41F4-BB65-81F4BAA7F8C0}" type="presParOf" srcId="{C6CB662F-9581-4F8D-9887-E806DFF1605B}" destId="{B6F41933-A67E-4673-A624-23CA8320D1F4}" srcOrd="0" destOrd="0" presId="urn:microsoft.com/office/officeart/2005/8/layout/hProcess3"/>
    <dgm:cxn modelId="{10D3ACDA-1410-4196-91B8-8B31280298F0}" type="presParOf" srcId="{C6CB662F-9581-4F8D-9887-E806DFF1605B}" destId="{F464A1EF-C451-4DA0-9E3E-19F1C3627425}" srcOrd="1" destOrd="0" presId="urn:microsoft.com/office/officeart/2005/8/layout/hProcess3"/>
    <dgm:cxn modelId="{D651800E-C555-4B79-B0A3-F6D1AA55E1F6}" type="presParOf" srcId="{F464A1EF-C451-4DA0-9E3E-19F1C3627425}" destId="{65DFDA00-D7AD-4015-A53E-BBFB18D35DF8}" srcOrd="0" destOrd="0" presId="urn:microsoft.com/office/officeart/2005/8/layout/hProcess3"/>
    <dgm:cxn modelId="{D44FFAE2-FB80-4FF8-9ADB-CF5C1B0A295D}" type="presParOf" srcId="{F464A1EF-C451-4DA0-9E3E-19F1C3627425}" destId="{AC75D35A-4221-4955-8FF5-ED0B96A722EF}" srcOrd="1" destOrd="0" presId="urn:microsoft.com/office/officeart/2005/8/layout/hProcess3"/>
    <dgm:cxn modelId="{B10561A0-E8E4-4C57-93B1-513768D7717D}" type="presParOf" srcId="{F464A1EF-C451-4DA0-9E3E-19F1C3627425}" destId="{F9CC92A1-79E8-41B8-B66F-3843E981E759}" srcOrd="2" destOrd="0" presId="urn:microsoft.com/office/officeart/2005/8/layout/hProcess3"/>
    <dgm:cxn modelId="{6FB218F9-924C-429C-9330-2BEA64EDCEAF}" type="presParOf" srcId="{F464A1EF-C451-4DA0-9E3E-19F1C3627425}" destId="{B81CE761-BDB1-41C5-9ABA-600C7587BF74}" srcOrd="3" destOrd="0" presId="urn:microsoft.com/office/officeart/2005/8/layout/hProcess3"/>
    <dgm:cxn modelId="{8E49D5CE-C44B-42E0-B447-4AAE720D99C1}" type="presParOf" srcId="{C6CB662F-9581-4F8D-9887-E806DFF1605B}" destId="{C357E857-8822-4A82-A25D-BEBB983F130F}" srcOrd="2" destOrd="0" presId="urn:microsoft.com/office/officeart/2005/8/layout/hProcess3"/>
    <dgm:cxn modelId="{36CC1FBF-10FE-492B-B390-8BA8E081CE85}" type="presParOf" srcId="{C6CB662F-9581-4F8D-9887-E806DFF1605B}" destId="{D36F94C6-6B10-4222-931A-82690597B42F}" srcOrd="3" destOrd="0" presId="urn:microsoft.com/office/officeart/2005/8/layout/hProcess3"/>
    <dgm:cxn modelId="{5F3EE6D5-5CAC-4960-86DC-87E9FE7CC828}" type="presParOf" srcId="{C6CB662F-9581-4F8D-9887-E806DFF1605B}" destId="{5437DA84-45F0-4A99-B62E-D684D51C3CC1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01296F-068F-4F05-B847-9650B779468E}" type="doc">
      <dgm:prSet loTypeId="urn:microsoft.com/office/officeart/2005/8/layout/hList9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18890D-7175-4758-B798-C821F3DB1C8C}">
      <dgm:prSet phldrT="[Text]" custT="1"/>
      <dgm:spPr/>
      <dgm:t>
        <a:bodyPr/>
        <a:lstStyle/>
        <a:p>
          <a:r>
            <a:rPr lang="en-US" sz="2600" b="1" dirty="0" smtClean="0"/>
            <a:t>SERVER</a:t>
          </a:r>
          <a:endParaRPr lang="en-US" sz="2600" b="1" dirty="0"/>
        </a:p>
      </dgm:t>
    </dgm:pt>
    <dgm:pt modelId="{59ECEE93-E24A-4DA8-A636-832795381112}" type="parTrans" cxnId="{63075417-C522-4AA6-8CA8-080DD6CA3B0F}">
      <dgm:prSet/>
      <dgm:spPr/>
      <dgm:t>
        <a:bodyPr/>
        <a:lstStyle/>
        <a:p>
          <a:endParaRPr lang="en-US"/>
        </a:p>
      </dgm:t>
    </dgm:pt>
    <dgm:pt modelId="{1BD62F5C-ED9A-4FB9-AF1D-7FFBE6BA3122}" type="sibTrans" cxnId="{63075417-C522-4AA6-8CA8-080DD6CA3B0F}">
      <dgm:prSet/>
      <dgm:spPr/>
      <dgm:t>
        <a:bodyPr/>
        <a:lstStyle/>
        <a:p>
          <a:endParaRPr lang="en-US"/>
        </a:p>
      </dgm:t>
    </dgm:pt>
    <dgm:pt modelId="{594D5E9F-1699-43F2-80C5-98F6E079AD86}">
      <dgm:prSet phldrT="[Text]" custT="1"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Java 1.8</a:t>
          </a:r>
        </a:p>
        <a:p>
          <a:r>
            <a:rPr lang="en-US" sz="2200" dirty="0" smtClean="0">
              <a:latin typeface="Arial Rounded MT Bold" panose="020F0704030504030204" pitchFamily="34" charset="0"/>
            </a:rPr>
            <a:t>Spring Framework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37AD5F71-321F-43CA-9086-CC52E2C95DAE}" type="parTrans" cxnId="{5CF3E0B8-6CB2-40AD-B040-981C7F14479A}">
      <dgm:prSet/>
      <dgm:spPr/>
      <dgm:t>
        <a:bodyPr/>
        <a:lstStyle/>
        <a:p>
          <a:endParaRPr lang="en-US"/>
        </a:p>
      </dgm:t>
    </dgm:pt>
    <dgm:pt modelId="{F2AE8205-BF6D-47B9-9E41-97BF8AD28F48}" type="sibTrans" cxnId="{5CF3E0B8-6CB2-40AD-B040-981C7F14479A}">
      <dgm:prSet/>
      <dgm:spPr/>
      <dgm:t>
        <a:bodyPr/>
        <a:lstStyle/>
        <a:p>
          <a:endParaRPr lang="en-US"/>
        </a:p>
      </dgm:t>
    </dgm:pt>
    <dgm:pt modelId="{DC6EA86B-7DE4-4B3E-99F4-ABAA6CF98E72}">
      <dgm:prSet phldrT="[Text]" custT="1"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Class for each collection in DB. Example:</a:t>
          </a:r>
        </a:p>
        <a:p>
          <a:r>
            <a:rPr lang="en-US" sz="2200" dirty="0" err="1" smtClean="0">
              <a:latin typeface="Arial Rounded MT Bold" panose="020F0704030504030204" pitchFamily="34" charset="0"/>
            </a:rPr>
            <a:t>SignBoard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BB07AD57-1461-4B4C-A1EB-76257DA7C800}" type="parTrans" cxnId="{1E834417-8169-4D0B-AEDA-E7D01320F052}">
      <dgm:prSet/>
      <dgm:spPr/>
      <dgm:t>
        <a:bodyPr/>
        <a:lstStyle/>
        <a:p>
          <a:endParaRPr lang="en-US"/>
        </a:p>
      </dgm:t>
    </dgm:pt>
    <dgm:pt modelId="{CFBCCE74-79B2-4DCE-A08B-A5573C3D3AB7}" type="sibTrans" cxnId="{1E834417-8169-4D0B-AEDA-E7D01320F052}">
      <dgm:prSet/>
      <dgm:spPr/>
      <dgm:t>
        <a:bodyPr/>
        <a:lstStyle/>
        <a:p>
          <a:endParaRPr lang="en-US"/>
        </a:p>
      </dgm:t>
    </dgm:pt>
    <dgm:pt modelId="{AC3379E3-4C54-4E5D-9D9D-9D5335B0533E}">
      <dgm:prSet phldrT="[Text]" custT="1"/>
      <dgm:spPr/>
      <dgm:t>
        <a:bodyPr/>
        <a:lstStyle/>
        <a:p>
          <a:r>
            <a:rPr lang="en-US" sz="2800" b="1" dirty="0" smtClean="0"/>
            <a:t>DATA BASE</a:t>
          </a:r>
          <a:endParaRPr lang="en-US" sz="2400" b="1" dirty="0"/>
        </a:p>
      </dgm:t>
    </dgm:pt>
    <dgm:pt modelId="{E5C6C50B-B614-4499-B20E-DF5CBF44E051}" type="parTrans" cxnId="{5A41D75C-D234-475D-8325-AF126BF858F0}">
      <dgm:prSet/>
      <dgm:spPr/>
      <dgm:t>
        <a:bodyPr/>
        <a:lstStyle/>
        <a:p>
          <a:endParaRPr lang="en-US"/>
        </a:p>
      </dgm:t>
    </dgm:pt>
    <dgm:pt modelId="{4DDC0BE7-A41D-4DE2-A56E-1B0BFA2C2652}" type="sibTrans" cxnId="{5A41D75C-D234-475D-8325-AF126BF858F0}">
      <dgm:prSet/>
      <dgm:spPr/>
      <dgm:t>
        <a:bodyPr/>
        <a:lstStyle/>
        <a:p>
          <a:endParaRPr lang="en-US"/>
        </a:p>
      </dgm:t>
    </dgm:pt>
    <dgm:pt modelId="{C3F74AA8-0AC2-42A6-84A6-26D5C3830343}">
      <dgm:prSet phldrT="[Text]" custT="1"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MongoDB</a:t>
          </a:r>
        </a:p>
        <a:p>
          <a:r>
            <a:rPr lang="en-US" sz="2200" dirty="0" smtClean="0">
              <a:latin typeface="Arial Rounded MT Bold" panose="020F0704030504030204" pitchFamily="34" charset="0"/>
            </a:rPr>
            <a:t>Collection for each module. Ex – Signboard, FD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BA750424-8B0C-47EB-8DEC-6BA309C3A677}" type="parTrans" cxnId="{34E79B5A-56E7-4717-B6EF-03A04F861FB1}">
      <dgm:prSet/>
      <dgm:spPr/>
      <dgm:t>
        <a:bodyPr/>
        <a:lstStyle/>
        <a:p>
          <a:endParaRPr lang="en-US"/>
        </a:p>
      </dgm:t>
    </dgm:pt>
    <dgm:pt modelId="{EFDCD5CE-690D-4BA4-A20A-4F79B621AD2C}" type="sibTrans" cxnId="{34E79B5A-56E7-4717-B6EF-03A04F861FB1}">
      <dgm:prSet/>
      <dgm:spPr/>
      <dgm:t>
        <a:bodyPr/>
        <a:lstStyle/>
        <a:p>
          <a:endParaRPr lang="en-US"/>
        </a:p>
      </dgm:t>
    </dgm:pt>
    <dgm:pt modelId="{0F0F1D5D-34C1-4C71-A6AD-2F8019A3210A}">
      <dgm:prSet phldrT="[Text]" custT="1"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Other data</a:t>
          </a:r>
        </a:p>
      </dgm:t>
    </dgm:pt>
    <dgm:pt modelId="{8DA738C1-7767-4D3C-A4D4-330BCD44E850}" type="parTrans" cxnId="{C23D1342-6679-40B5-A268-2D69A3FA58B1}">
      <dgm:prSet/>
      <dgm:spPr/>
      <dgm:t>
        <a:bodyPr/>
        <a:lstStyle/>
        <a:p>
          <a:endParaRPr lang="en-US"/>
        </a:p>
      </dgm:t>
    </dgm:pt>
    <dgm:pt modelId="{0D2E20A2-F63E-4654-BD12-784D6E44289A}" type="sibTrans" cxnId="{C23D1342-6679-40B5-A268-2D69A3FA58B1}">
      <dgm:prSet/>
      <dgm:spPr/>
      <dgm:t>
        <a:bodyPr/>
        <a:lstStyle/>
        <a:p>
          <a:endParaRPr lang="en-US"/>
        </a:p>
      </dgm:t>
    </dgm:pt>
    <dgm:pt modelId="{A26F2F89-C56B-4B60-B7D7-8126E8593F3F}">
      <dgm:prSet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Latitude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3BE0BCF1-8035-4131-B3F1-FE96C837427E}" type="parTrans" cxnId="{B12DF471-2064-480A-B035-EE01EAB55561}">
      <dgm:prSet/>
      <dgm:spPr/>
      <dgm:t>
        <a:bodyPr/>
        <a:lstStyle/>
        <a:p>
          <a:endParaRPr lang="en-US"/>
        </a:p>
      </dgm:t>
    </dgm:pt>
    <dgm:pt modelId="{D4FC3CA9-4C5C-40BF-9A8B-E155F23DF348}" type="sibTrans" cxnId="{B12DF471-2064-480A-B035-EE01EAB55561}">
      <dgm:prSet/>
      <dgm:spPr/>
      <dgm:t>
        <a:bodyPr/>
        <a:lstStyle/>
        <a:p>
          <a:endParaRPr lang="en-US"/>
        </a:p>
      </dgm:t>
    </dgm:pt>
    <dgm:pt modelId="{21746990-93A8-4310-8DDC-B08EE10BC21A}">
      <dgm:prSet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Longitude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7D83AC23-6E36-43A4-90EC-3CFC4A7E60C8}" type="parTrans" cxnId="{AA397997-B20F-49FC-B53F-46208C1D9544}">
      <dgm:prSet/>
      <dgm:spPr/>
      <dgm:t>
        <a:bodyPr/>
        <a:lstStyle/>
        <a:p>
          <a:endParaRPr lang="en-US"/>
        </a:p>
      </dgm:t>
    </dgm:pt>
    <dgm:pt modelId="{86366257-577E-4513-B6D0-8C489A19C2B6}" type="sibTrans" cxnId="{AA397997-B20F-49FC-B53F-46208C1D9544}">
      <dgm:prSet/>
      <dgm:spPr/>
      <dgm:t>
        <a:bodyPr/>
        <a:lstStyle/>
        <a:p>
          <a:endParaRPr lang="en-US"/>
        </a:p>
      </dgm:t>
    </dgm:pt>
    <dgm:pt modelId="{097D8390-501E-4D41-BED8-14DB7092C82F}">
      <dgm:prSet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Bilingual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8F6999C3-D41C-4577-84E1-8104F34F5BAA}" type="parTrans" cxnId="{E2076FC3-2DEE-40F0-9BD3-05154DD57F8B}">
      <dgm:prSet/>
      <dgm:spPr/>
      <dgm:t>
        <a:bodyPr/>
        <a:lstStyle/>
        <a:p>
          <a:endParaRPr lang="en-US"/>
        </a:p>
      </dgm:t>
    </dgm:pt>
    <dgm:pt modelId="{D0DD6F04-5B01-4A4C-BF26-0AB8A5A4497F}" type="sibTrans" cxnId="{E2076FC3-2DEE-40F0-9BD3-05154DD57F8B}">
      <dgm:prSet/>
      <dgm:spPr/>
      <dgm:t>
        <a:bodyPr/>
        <a:lstStyle/>
        <a:p>
          <a:endParaRPr lang="en-US"/>
        </a:p>
      </dgm:t>
    </dgm:pt>
    <dgm:pt modelId="{B84E385A-E052-42D8-BC5F-4B006A77E8BB}">
      <dgm:prSet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Content</a:t>
          </a:r>
          <a:endParaRPr lang="en-US" sz="2200" dirty="0">
            <a:latin typeface="Arial Rounded MT Bold" panose="020F0704030504030204" pitchFamily="34" charset="0"/>
          </a:endParaRPr>
        </a:p>
      </dgm:t>
    </dgm:pt>
    <dgm:pt modelId="{2FEF9BED-4A0F-4321-A1DF-C4B3BC94A0AF}" type="parTrans" cxnId="{67A1EC47-F6E5-4F4C-81AB-A1967553DBEF}">
      <dgm:prSet/>
      <dgm:spPr/>
      <dgm:t>
        <a:bodyPr/>
        <a:lstStyle/>
        <a:p>
          <a:endParaRPr lang="en-US"/>
        </a:p>
      </dgm:t>
    </dgm:pt>
    <dgm:pt modelId="{FFEB9FA9-30B9-4BAD-9E42-C8652E4BB500}" type="sibTrans" cxnId="{67A1EC47-F6E5-4F4C-81AB-A1967553DBEF}">
      <dgm:prSet/>
      <dgm:spPr/>
      <dgm:t>
        <a:bodyPr/>
        <a:lstStyle/>
        <a:p>
          <a:endParaRPr lang="en-US"/>
        </a:p>
      </dgm:t>
    </dgm:pt>
    <dgm:pt modelId="{6B78192A-7C55-4FEC-80AB-B64401415F5C}">
      <dgm:prSet/>
      <dgm:spPr/>
      <dgm:t>
        <a:bodyPr/>
        <a:lstStyle/>
        <a:p>
          <a:endParaRPr lang="en-US" sz="2200" dirty="0" smtClean="0">
            <a:latin typeface="Arial Rounded MT Bold" panose="020F0704030504030204" pitchFamily="34" charset="0"/>
          </a:endParaRPr>
        </a:p>
      </dgm:t>
    </dgm:pt>
    <dgm:pt modelId="{0E2234B9-57C3-4B6F-89B7-6F2C4627F927}" type="parTrans" cxnId="{DD56A3FA-2A78-42B7-90BD-A82A64642BB8}">
      <dgm:prSet/>
      <dgm:spPr/>
      <dgm:t>
        <a:bodyPr/>
        <a:lstStyle/>
        <a:p>
          <a:endParaRPr lang="en-US"/>
        </a:p>
      </dgm:t>
    </dgm:pt>
    <dgm:pt modelId="{51DF569E-7DD9-466C-B79D-F6461E5D60FC}" type="sibTrans" cxnId="{DD56A3FA-2A78-42B7-90BD-A82A64642BB8}">
      <dgm:prSet/>
      <dgm:spPr/>
      <dgm:t>
        <a:bodyPr/>
        <a:lstStyle/>
        <a:p>
          <a:endParaRPr lang="en-US"/>
        </a:p>
      </dgm:t>
    </dgm:pt>
    <dgm:pt modelId="{EAE53D36-BEDB-4E38-BF7C-14638651393E}">
      <dgm:prSet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User Profile</a:t>
          </a:r>
        </a:p>
      </dgm:t>
    </dgm:pt>
    <dgm:pt modelId="{62468046-0D5C-4473-B2A6-4F3AB8868B19}" type="parTrans" cxnId="{65E3C9B5-27B3-4C32-B7C8-3C40494DAFCF}">
      <dgm:prSet/>
      <dgm:spPr/>
      <dgm:t>
        <a:bodyPr/>
        <a:lstStyle/>
        <a:p>
          <a:endParaRPr lang="en-US"/>
        </a:p>
      </dgm:t>
    </dgm:pt>
    <dgm:pt modelId="{162D9930-94DE-4325-9837-7AB8BADB21D9}" type="sibTrans" cxnId="{65E3C9B5-27B3-4C32-B7C8-3C40494DAFCF}">
      <dgm:prSet/>
      <dgm:spPr/>
      <dgm:t>
        <a:bodyPr/>
        <a:lstStyle/>
        <a:p>
          <a:endParaRPr lang="en-US"/>
        </a:p>
      </dgm:t>
    </dgm:pt>
    <dgm:pt modelId="{54ECBBE3-401A-43B0-8767-3E7E2FDC035A}">
      <dgm:prSet/>
      <dgm:spPr/>
      <dgm:t>
        <a:bodyPr/>
        <a:lstStyle/>
        <a:p>
          <a:r>
            <a:rPr lang="en-US" sz="2200" dirty="0" smtClean="0">
              <a:latin typeface="Arial Rounded MT Bold" panose="020F0704030504030204" pitchFamily="34" charset="0"/>
            </a:rPr>
            <a:t>Maps metadata</a:t>
          </a:r>
        </a:p>
      </dgm:t>
    </dgm:pt>
    <dgm:pt modelId="{87F4FDD9-E346-450B-AD72-3C6F62AC8D33}" type="parTrans" cxnId="{A1756185-E22A-4013-AA3E-C8A1FD8B03A1}">
      <dgm:prSet/>
      <dgm:spPr/>
      <dgm:t>
        <a:bodyPr/>
        <a:lstStyle/>
        <a:p>
          <a:endParaRPr lang="en-US"/>
        </a:p>
      </dgm:t>
    </dgm:pt>
    <dgm:pt modelId="{F1E14660-71F0-4078-BDE7-65D011C4F6DE}" type="sibTrans" cxnId="{A1756185-E22A-4013-AA3E-C8A1FD8B03A1}">
      <dgm:prSet/>
      <dgm:spPr/>
      <dgm:t>
        <a:bodyPr/>
        <a:lstStyle/>
        <a:p>
          <a:endParaRPr lang="en-US"/>
        </a:p>
      </dgm:t>
    </dgm:pt>
    <dgm:pt modelId="{FD4C9988-1CA3-41E8-8230-A3A2E9941AB0}" type="pres">
      <dgm:prSet presAssocID="{AC01296F-068F-4F05-B847-9650B779468E}" presName="list" presStyleCnt="0">
        <dgm:presLayoutVars>
          <dgm:dir/>
          <dgm:animLvl val="lvl"/>
        </dgm:presLayoutVars>
      </dgm:prSet>
      <dgm:spPr/>
    </dgm:pt>
    <dgm:pt modelId="{562CCD8D-FF28-4D92-8F39-3EA74A83DF11}" type="pres">
      <dgm:prSet presAssocID="{4A18890D-7175-4758-B798-C821F3DB1C8C}" presName="posSpace" presStyleCnt="0"/>
      <dgm:spPr/>
    </dgm:pt>
    <dgm:pt modelId="{2B4E2C50-E066-4816-8F36-C23E8476613A}" type="pres">
      <dgm:prSet presAssocID="{4A18890D-7175-4758-B798-C821F3DB1C8C}" presName="vertFlow" presStyleCnt="0"/>
      <dgm:spPr/>
    </dgm:pt>
    <dgm:pt modelId="{1762E045-C2CF-4004-8B83-6F735119DF8E}" type="pres">
      <dgm:prSet presAssocID="{4A18890D-7175-4758-B798-C821F3DB1C8C}" presName="topSpace" presStyleCnt="0"/>
      <dgm:spPr/>
    </dgm:pt>
    <dgm:pt modelId="{EC852A6F-2E2E-49D1-B423-68225A12BB23}" type="pres">
      <dgm:prSet presAssocID="{4A18890D-7175-4758-B798-C821F3DB1C8C}" presName="firstComp" presStyleCnt="0"/>
      <dgm:spPr/>
    </dgm:pt>
    <dgm:pt modelId="{FFCABB42-1096-4CB4-9B54-B41F8975A80B}" type="pres">
      <dgm:prSet presAssocID="{4A18890D-7175-4758-B798-C821F3DB1C8C}" presName="firstChild" presStyleLbl="bgAccFollowNode1" presStyleIdx="0" presStyleCnt="4" custScaleY="66064"/>
      <dgm:spPr/>
    </dgm:pt>
    <dgm:pt modelId="{A4583674-CDE7-48D1-A614-B746CF8D7285}" type="pres">
      <dgm:prSet presAssocID="{4A18890D-7175-4758-B798-C821F3DB1C8C}" presName="firstChildTx" presStyleLbl="bgAccFollowNode1" presStyleIdx="0" presStyleCnt="4">
        <dgm:presLayoutVars>
          <dgm:bulletEnabled val="1"/>
        </dgm:presLayoutVars>
      </dgm:prSet>
      <dgm:spPr/>
    </dgm:pt>
    <dgm:pt modelId="{1652B2FF-ADD6-446F-B861-317053FA8D53}" type="pres">
      <dgm:prSet presAssocID="{DC6EA86B-7DE4-4B3E-99F4-ABAA6CF98E72}" presName="comp" presStyleCnt="0"/>
      <dgm:spPr/>
    </dgm:pt>
    <dgm:pt modelId="{4433BCB5-D577-44F2-A3D8-64A2AC6A9C09}" type="pres">
      <dgm:prSet presAssocID="{DC6EA86B-7DE4-4B3E-99F4-ABAA6CF98E72}" presName="child" presStyleLbl="bgAccFollowNode1" presStyleIdx="1" presStyleCnt="4" custScaleY="160240" custLinFactNeighborX="1" custLinFactNeighborY="3843"/>
      <dgm:spPr/>
      <dgm:t>
        <a:bodyPr/>
        <a:lstStyle/>
        <a:p>
          <a:endParaRPr lang="en-US"/>
        </a:p>
      </dgm:t>
    </dgm:pt>
    <dgm:pt modelId="{13784B89-DD30-4F7C-9590-69A4FB82A3EC}" type="pres">
      <dgm:prSet presAssocID="{DC6EA86B-7DE4-4B3E-99F4-ABAA6CF98E72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21FACD-B6AE-45FF-AEC2-2850DCD6B373}" type="pres">
      <dgm:prSet presAssocID="{4A18890D-7175-4758-B798-C821F3DB1C8C}" presName="negSpace" presStyleCnt="0"/>
      <dgm:spPr/>
    </dgm:pt>
    <dgm:pt modelId="{2C56BA04-A93C-4397-BCF7-A09430942816}" type="pres">
      <dgm:prSet presAssocID="{4A18890D-7175-4758-B798-C821F3DB1C8C}" presName="circle" presStyleLbl="node1" presStyleIdx="0" presStyleCnt="2"/>
      <dgm:spPr/>
    </dgm:pt>
    <dgm:pt modelId="{3B81B132-11A1-4846-B1D8-D4CB194D3B0F}" type="pres">
      <dgm:prSet presAssocID="{1BD62F5C-ED9A-4FB9-AF1D-7FFBE6BA3122}" presName="transSpace" presStyleCnt="0"/>
      <dgm:spPr/>
    </dgm:pt>
    <dgm:pt modelId="{44ED9263-C1C9-4521-83E0-0834BDC91354}" type="pres">
      <dgm:prSet presAssocID="{AC3379E3-4C54-4E5D-9D9D-9D5335B0533E}" presName="posSpace" presStyleCnt="0"/>
      <dgm:spPr/>
    </dgm:pt>
    <dgm:pt modelId="{3D75089F-F273-4DE5-A14E-AA323BB44175}" type="pres">
      <dgm:prSet presAssocID="{AC3379E3-4C54-4E5D-9D9D-9D5335B0533E}" presName="vertFlow" presStyleCnt="0"/>
      <dgm:spPr/>
    </dgm:pt>
    <dgm:pt modelId="{34E1F1B9-9300-45BF-90CF-84BFD91DDC0C}" type="pres">
      <dgm:prSet presAssocID="{AC3379E3-4C54-4E5D-9D9D-9D5335B0533E}" presName="topSpace" presStyleCnt="0"/>
      <dgm:spPr/>
    </dgm:pt>
    <dgm:pt modelId="{A0D4CB56-2209-44E4-B65D-F1E1304725D8}" type="pres">
      <dgm:prSet presAssocID="{AC3379E3-4C54-4E5D-9D9D-9D5335B0533E}" presName="firstComp" presStyleCnt="0"/>
      <dgm:spPr/>
    </dgm:pt>
    <dgm:pt modelId="{70A195C2-B9E6-4B3A-B4D4-1F71A780B0E9}" type="pres">
      <dgm:prSet presAssocID="{AC3379E3-4C54-4E5D-9D9D-9D5335B0533E}" presName="firstChild" presStyleLbl="bgAccFollowNode1" presStyleIdx="2" presStyleCnt="4"/>
      <dgm:spPr/>
    </dgm:pt>
    <dgm:pt modelId="{CAF1D943-C9B9-474E-B0F9-9F882EF17884}" type="pres">
      <dgm:prSet presAssocID="{AC3379E3-4C54-4E5D-9D9D-9D5335B0533E}" presName="firstChildTx" presStyleLbl="bgAccFollowNode1" presStyleIdx="2" presStyleCnt="4">
        <dgm:presLayoutVars>
          <dgm:bulletEnabled val="1"/>
        </dgm:presLayoutVars>
      </dgm:prSet>
      <dgm:spPr/>
    </dgm:pt>
    <dgm:pt modelId="{347D0E30-2E16-4A98-9706-1B1DB1CE05B3}" type="pres">
      <dgm:prSet presAssocID="{0F0F1D5D-34C1-4C71-A6AD-2F8019A3210A}" presName="comp" presStyleCnt="0"/>
      <dgm:spPr/>
    </dgm:pt>
    <dgm:pt modelId="{568B1621-37CC-46CB-BE9A-0033FD548336}" type="pres">
      <dgm:prSet presAssocID="{0F0F1D5D-34C1-4C71-A6AD-2F8019A3210A}" presName="child" presStyleLbl="bgAccFollowNode1" presStyleIdx="3" presStyleCnt="4" custScaleY="84123" custLinFactNeighborY="4836"/>
      <dgm:spPr/>
      <dgm:t>
        <a:bodyPr/>
        <a:lstStyle/>
        <a:p>
          <a:endParaRPr lang="en-US"/>
        </a:p>
      </dgm:t>
    </dgm:pt>
    <dgm:pt modelId="{402080E7-BF7A-4289-AE79-6E62E2F610ED}" type="pres">
      <dgm:prSet presAssocID="{0F0F1D5D-34C1-4C71-A6AD-2F8019A3210A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82AF5-CAAA-40E1-A001-3AE98AF27713}" type="pres">
      <dgm:prSet presAssocID="{AC3379E3-4C54-4E5D-9D9D-9D5335B0533E}" presName="negSpace" presStyleCnt="0"/>
      <dgm:spPr/>
    </dgm:pt>
    <dgm:pt modelId="{CD00A8D8-F1C4-4C99-9E77-8DB95D3FF230}" type="pres">
      <dgm:prSet presAssocID="{AC3379E3-4C54-4E5D-9D9D-9D5335B0533E}" presName="circle" presStyleLbl="node1" presStyleIdx="1" presStyleCnt="2"/>
      <dgm:spPr/>
    </dgm:pt>
  </dgm:ptLst>
  <dgm:cxnLst>
    <dgm:cxn modelId="{E38F4E5B-D400-48FF-895C-D723BB8AF314}" type="presOf" srcId="{B84E385A-E052-42D8-BC5F-4B006A77E8BB}" destId="{4433BCB5-D577-44F2-A3D8-64A2AC6A9C09}" srcOrd="0" destOrd="4" presId="urn:microsoft.com/office/officeart/2005/8/layout/hList9"/>
    <dgm:cxn modelId="{B03FD572-1592-4A87-ADDA-CB2AD78E6D5E}" type="presOf" srcId="{A26F2F89-C56B-4B60-B7D7-8126E8593F3F}" destId="{13784B89-DD30-4F7C-9590-69A4FB82A3EC}" srcOrd="1" destOrd="1" presId="urn:microsoft.com/office/officeart/2005/8/layout/hList9"/>
    <dgm:cxn modelId="{A1756185-E22A-4013-AA3E-C8A1FD8B03A1}" srcId="{0F0F1D5D-34C1-4C71-A6AD-2F8019A3210A}" destId="{54ECBBE3-401A-43B0-8767-3E7E2FDC035A}" srcOrd="1" destOrd="0" parTransId="{87F4FDD9-E346-450B-AD72-3C6F62AC8D33}" sibTransId="{F1E14660-71F0-4078-BDE7-65D011C4F6DE}"/>
    <dgm:cxn modelId="{47C811AC-86D2-4A0C-B38B-5E24DC96E678}" type="presOf" srcId="{EAE53D36-BEDB-4E38-BF7C-14638651393E}" destId="{402080E7-BF7A-4289-AE79-6E62E2F610ED}" srcOrd="1" destOrd="1" presId="urn:microsoft.com/office/officeart/2005/8/layout/hList9"/>
    <dgm:cxn modelId="{CD12315C-3681-4E65-A7F0-7F5B90D57A1A}" type="presOf" srcId="{594D5E9F-1699-43F2-80C5-98F6E079AD86}" destId="{FFCABB42-1096-4CB4-9B54-B41F8975A80B}" srcOrd="0" destOrd="0" presId="urn:microsoft.com/office/officeart/2005/8/layout/hList9"/>
    <dgm:cxn modelId="{55DC6D23-A506-465B-A41F-272B2797B933}" type="presOf" srcId="{0F0F1D5D-34C1-4C71-A6AD-2F8019A3210A}" destId="{568B1621-37CC-46CB-BE9A-0033FD548336}" srcOrd="0" destOrd="0" presId="urn:microsoft.com/office/officeart/2005/8/layout/hList9"/>
    <dgm:cxn modelId="{2EB2639D-C1E5-4640-9CCB-E7E2CA161D2E}" type="presOf" srcId="{097D8390-501E-4D41-BED8-14DB7092C82F}" destId="{4433BCB5-D577-44F2-A3D8-64A2AC6A9C09}" srcOrd="0" destOrd="3" presId="urn:microsoft.com/office/officeart/2005/8/layout/hList9"/>
    <dgm:cxn modelId="{8E7A0C3E-207C-4BED-982B-7D3D0772A8F6}" type="presOf" srcId="{A26F2F89-C56B-4B60-B7D7-8126E8593F3F}" destId="{4433BCB5-D577-44F2-A3D8-64A2AC6A9C09}" srcOrd="0" destOrd="1" presId="urn:microsoft.com/office/officeart/2005/8/layout/hList9"/>
    <dgm:cxn modelId="{62FA1BA5-6207-4D4B-916E-89C51146BCF6}" type="presOf" srcId="{0F0F1D5D-34C1-4C71-A6AD-2F8019A3210A}" destId="{402080E7-BF7A-4289-AE79-6E62E2F610ED}" srcOrd="1" destOrd="0" presId="urn:microsoft.com/office/officeart/2005/8/layout/hList9"/>
    <dgm:cxn modelId="{3209FB05-28BC-4943-90EF-314936EADF0F}" type="presOf" srcId="{21746990-93A8-4310-8DDC-B08EE10BC21A}" destId="{4433BCB5-D577-44F2-A3D8-64A2AC6A9C09}" srcOrd="0" destOrd="2" presId="urn:microsoft.com/office/officeart/2005/8/layout/hList9"/>
    <dgm:cxn modelId="{5C583DFC-2554-4716-8139-B030F3A1BB3D}" type="presOf" srcId="{DC6EA86B-7DE4-4B3E-99F4-ABAA6CF98E72}" destId="{13784B89-DD30-4F7C-9590-69A4FB82A3EC}" srcOrd="1" destOrd="0" presId="urn:microsoft.com/office/officeart/2005/8/layout/hList9"/>
    <dgm:cxn modelId="{63075417-C522-4AA6-8CA8-080DD6CA3B0F}" srcId="{AC01296F-068F-4F05-B847-9650B779468E}" destId="{4A18890D-7175-4758-B798-C821F3DB1C8C}" srcOrd="0" destOrd="0" parTransId="{59ECEE93-E24A-4DA8-A636-832795381112}" sibTransId="{1BD62F5C-ED9A-4FB9-AF1D-7FFBE6BA3122}"/>
    <dgm:cxn modelId="{34E79B5A-56E7-4717-B6EF-03A04F861FB1}" srcId="{AC3379E3-4C54-4E5D-9D9D-9D5335B0533E}" destId="{C3F74AA8-0AC2-42A6-84A6-26D5C3830343}" srcOrd="0" destOrd="0" parTransId="{BA750424-8B0C-47EB-8DEC-6BA309C3A677}" sibTransId="{EFDCD5CE-690D-4BA4-A20A-4F79B621AD2C}"/>
    <dgm:cxn modelId="{65E3C9B5-27B3-4C32-B7C8-3C40494DAFCF}" srcId="{0F0F1D5D-34C1-4C71-A6AD-2F8019A3210A}" destId="{EAE53D36-BEDB-4E38-BF7C-14638651393E}" srcOrd="0" destOrd="0" parTransId="{62468046-0D5C-4473-B2A6-4F3AB8868B19}" sibTransId="{162D9930-94DE-4325-9837-7AB8BADB21D9}"/>
    <dgm:cxn modelId="{8CF810CA-559D-4277-96AD-EC5392A9B17C}" type="presOf" srcId="{B84E385A-E052-42D8-BC5F-4B006A77E8BB}" destId="{13784B89-DD30-4F7C-9590-69A4FB82A3EC}" srcOrd="1" destOrd="4" presId="urn:microsoft.com/office/officeart/2005/8/layout/hList9"/>
    <dgm:cxn modelId="{DD56A3FA-2A78-42B7-90BD-A82A64642BB8}" srcId="{0F0F1D5D-34C1-4C71-A6AD-2F8019A3210A}" destId="{6B78192A-7C55-4FEC-80AB-B64401415F5C}" srcOrd="2" destOrd="0" parTransId="{0E2234B9-57C3-4B6F-89B7-6F2C4627F927}" sibTransId="{51DF569E-7DD9-466C-B79D-F6461E5D60FC}"/>
    <dgm:cxn modelId="{4468DF65-EC13-421F-8B8A-B7A3CE83DC6F}" type="presOf" srcId="{54ECBBE3-401A-43B0-8767-3E7E2FDC035A}" destId="{402080E7-BF7A-4289-AE79-6E62E2F610ED}" srcOrd="1" destOrd="2" presId="urn:microsoft.com/office/officeart/2005/8/layout/hList9"/>
    <dgm:cxn modelId="{ABE293E2-5B93-480A-90C2-C98435CBACCC}" type="presOf" srcId="{21746990-93A8-4310-8DDC-B08EE10BC21A}" destId="{13784B89-DD30-4F7C-9590-69A4FB82A3EC}" srcOrd="1" destOrd="2" presId="urn:microsoft.com/office/officeart/2005/8/layout/hList9"/>
    <dgm:cxn modelId="{C23D1342-6679-40B5-A268-2D69A3FA58B1}" srcId="{AC3379E3-4C54-4E5D-9D9D-9D5335B0533E}" destId="{0F0F1D5D-34C1-4C71-A6AD-2F8019A3210A}" srcOrd="1" destOrd="0" parTransId="{8DA738C1-7767-4D3C-A4D4-330BCD44E850}" sibTransId="{0D2E20A2-F63E-4654-BD12-784D6E44289A}"/>
    <dgm:cxn modelId="{71247084-0CAE-418E-BBC9-8CEA27548C6D}" type="presOf" srcId="{6B78192A-7C55-4FEC-80AB-B64401415F5C}" destId="{568B1621-37CC-46CB-BE9A-0033FD548336}" srcOrd="0" destOrd="3" presId="urn:microsoft.com/office/officeart/2005/8/layout/hList9"/>
    <dgm:cxn modelId="{1E834417-8169-4D0B-AEDA-E7D01320F052}" srcId="{4A18890D-7175-4758-B798-C821F3DB1C8C}" destId="{DC6EA86B-7DE4-4B3E-99F4-ABAA6CF98E72}" srcOrd="1" destOrd="0" parTransId="{BB07AD57-1461-4B4C-A1EB-76257DA7C800}" sibTransId="{CFBCCE74-79B2-4DCE-A08B-A5573C3D3AB7}"/>
    <dgm:cxn modelId="{A110BB96-6BAF-4CD6-AF42-1F52167B59C5}" type="presOf" srcId="{AC01296F-068F-4F05-B847-9650B779468E}" destId="{FD4C9988-1CA3-41E8-8230-A3A2E9941AB0}" srcOrd="0" destOrd="0" presId="urn:microsoft.com/office/officeart/2005/8/layout/hList9"/>
    <dgm:cxn modelId="{C891F889-6D90-4C8E-8286-6B64B5239A6E}" type="presOf" srcId="{C3F74AA8-0AC2-42A6-84A6-26D5C3830343}" destId="{70A195C2-B9E6-4B3A-B4D4-1F71A780B0E9}" srcOrd="0" destOrd="0" presId="urn:microsoft.com/office/officeart/2005/8/layout/hList9"/>
    <dgm:cxn modelId="{B1FD12B0-4B7C-424C-9598-73E184E73EE8}" type="presOf" srcId="{6B78192A-7C55-4FEC-80AB-B64401415F5C}" destId="{402080E7-BF7A-4289-AE79-6E62E2F610ED}" srcOrd="1" destOrd="3" presId="urn:microsoft.com/office/officeart/2005/8/layout/hList9"/>
    <dgm:cxn modelId="{5CF3E0B8-6CB2-40AD-B040-981C7F14479A}" srcId="{4A18890D-7175-4758-B798-C821F3DB1C8C}" destId="{594D5E9F-1699-43F2-80C5-98F6E079AD86}" srcOrd="0" destOrd="0" parTransId="{37AD5F71-321F-43CA-9086-CC52E2C95DAE}" sibTransId="{F2AE8205-BF6D-47B9-9E41-97BF8AD28F48}"/>
    <dgm:cxn modelId="{6ADC96D1-89CA-49EA-AD2D-1A2E988F736E}" type="presOf" srcId="{54ECBBE3-401A-43B0-8767-3E7E2FDC035A}" destId="{568B1621-37CC-46CB-BE9A-0033FD548336}" srcOrd="0" destOrd="2" presId="urn:microsoft.com/office/officeart/2005/8/layout/hList9"/>
    <dgm:cxn modelId="{AA397997-B20F-49FC-B53F-46208C1D9544}" srcId="{DC6EA86B-7DE4-4B3E-99F4-ABAA6CF98E72}" destId="{21746990-93A8-4310-8DDC-B08EE10BC21A}" srcOrd="1" destOrd="0" parTransId="{7D83AC23-6E36-43A4-90EC-3CFC4A7E60C8}" sibTransId="{86366257-577E-4513-B6D0-8C489A19C2B6}"/>
    <dgm:cxn modelId="{E66B5A39-0A7F-48BA-86C2-056367AEC339}" type="presOf" srcId="{4A18890D-7175-4758-B798-C821F3DB1C8C}" destId="{2C56BA04-A93C-4397-BCF7-A09430942816}" srcOrd="0" destOrd="0" presId="urn:microsoft.com/office/officeart/2005/8/layout/hList9"/>
    <dgm:cxn modelId="{694A5562-5EF0-4BE5-9D42-A71F856E1542}" type="presOf" srcId="{C3F74AA8-0AC2-42A6-84A6-26D5C3830343}" destId="{CAF1D943-C9B9-474E-B0F9-9F882EF17884}" srcOrd="1" destOrd="0" presId="urn:microsoft.com/office/officeart/2005/8/layout/hList9"/>
    <dgm:cxn modelId="{5A41D75C-D234-475D-8325-AF126BF858F0}" srcId="{AC01296F-068F-4F05-B847-9650B779468E}" destId="{AC3379E3-4C54-4E5D-9D9D-9D5335B0533E}" srcOrd="1" destOrd="0" parTransId="{E5C6C50B-B614-4499-B20E-DF5CBF44E051}" sibTransId="{4DDC0BE7-A41D-4DE2-A56E-1B0BFA2C2652}"/>
    <dgm:cxn modelId="{C7BB3674-9B5B-4AB5-8380-A37F6EF49B90}" type="presOf" srcId="{EAE53D36-BEDB-4E38-BF7C-14638651393E}" destId="{568B1621-37CC-46CB-BE9A-0033FD548336}" srcOrd="0" destOrd="1" presId="urn:microsoft.com/office/officeart/2005/8/layout/hList9"/>
    <dgm:cxn modelId="{B12DF471-2064-480A-B035-EE01EAB55561}" srcId="{DC6EA86B-7DE4-4B3E-99F4-ABAA6CF98E72}" destId="{A26F2F89-C56B-4B60-B7D7-8126E8593F3F}" srcOrd="0" destOrd="0" parTransId="{3BE0BCF1-8035-4131-B3F1-FE96C837427E}" sibTransId="{D4FC3CA9-4C5C-40BF-9A8B-E155F23DF348}"/>
    <dgm:cxn modelId="{0DAD3B9C-FFA6-43C8-AD1B-EB74642D248E}" type="presOf" srcId="{097D8390-501E-4D41-BED8-14DB7092C82F}" destId="{13784B89-DD30-4F7C-9590-69A4FB82A3EC}" srcOrd="1" destOrd="3" presId="urn:microsoft.com/office/officeart/2005/8/layout/hList9"/>
    <dgm:cxn modelId="{67A1EC47-F6E5-4F4C-81AB-A1967553DBEF}" srcId="{DC6EA86B-7DE4-4B3E-99F4-ABAA6CF98E72}" destId="{B84E385A-E052-42D8-BC5F-4B006A77E8BB}" srcOrd="3" destOrd="0" parTransId="{2FEF9BED-4A0F-4321-A1DF-C4B3BC94A0AF}" sibTransId="{FFEB9FA9-30B9-4BAD-9E42-C8652E4BB500}"/>
    <dgm:cxn modelId="{E2076FC3-2DEE-40F0-9BD3-05154DD57F8B}" srcId="{DC6EA86B-7DE4-4B3E-99F4-ABAA6CF98E72}" destId="{097D8390-501E-4D41-BED8-14DB7092C82F}" srcOrd="2" destOrd="0" parTransId="{8F6999C3-D41C-4577-84E1-8104F34F5BAA}" sibTransId="{D0DD6F04-5B01-4A4C-BF26-0AB8A5A4497F}"/>
    <dgm:cxn modelId="{330955A9-3691-4BD2-B742-23560687EA24}" type="presOf" srcId="{DC6EA86B-7DE4-4B3E-99F4-ABAA6CF98E72}" destId="{4433BCB5-D577-44F2-A3D8-64A2AC6A9C09}" srcOrd="0" destOrd="0" presId="urn:microsoft.com/office/officeart/2005/8/layout/hList9"/>
    <dgm:cxn modelId="{106E3740-ED6E-480A-B620-8DEBD66903EF}" type="presOf" srcId="{AC3379E3-4C54-4E5D-9D9D-9D5335B0533E}" destId="{CD00A8D8-F1C4-4C99-9E77-8DB95D3FF230}" srcOrd="0" destOrd="0" presId="urn:microsoft.com/office/officeart/2005/8/layout/hList9"/>
    <dgm:cxn modelId="{D6E68658-422C-479F-8414-4F2C32C71F90}" type="presOf" srcId="{594D5E9F-1699-43F2-80C5-98F6E079AD86}" destId="{A4583674-CDE7-48D1-A614-B746CF8D7285}" srcOrd="1" destOrd="0" presId="urn:microsoft.com/office/officeart/2005/8/layout/hList9"/>
    <dgm:cxn modelId="{B43BA294-EFE4-4012-A93C-84CD6E66AC8B}" type="presParOf" srcId="{FD4C9988-1CA3-41E8-8230-A3A2E9941AB0}" destId="{562CCD8D-FF28-4D92-8F39-3EA74A83DF11}" srcOrd="0" destOrd="0" presId="urn:microsoft.com/office/officeart/2005/8/layout/hList9"/>
    <dgm:cxn modelId="{71744269-D552-4215-8710-5DF57DBCCF9E}" type="presParOf" srcId="{FD4C9988-1CA3-41E8-8230-A3A2E9941AB0}" destId="{2B4E2C50-E066-4816-8F36-C23E8476613A}" srcOrd="1" destOrd="0" presId="urn:microsoft.com/office/officeart/2005/8/layout/hList9"/>
    <dgm:cxn modelId="{04035D17-9A57-48D4-919F-2389DCF40D6C}" type="presParOf" srcId="{2B4E2C50-E066-4816-8F36-C23E8476613A}" destId="{1762E045-C2CF-4004-8B83-6F735119DF8E}" srcOrd="0" destOrd="0" presId="urn:microsoft.com/office/officeart/2005/8/layout/hList9"/>
    <dgm:cxn modelId="{D61140B5-011D-4CF2-A18D-2928453F926D}" type="presParOf" srcId="{2B4E2C50-E066-4816-8F36-C23E8476613A}" destId="{EC852A6F-2E2E-49D1-B423-68225A12BB23}" srcOrd="1" destOrd="0" presId="urn:microsoft.com/office/officeart/2005/8/layout/hList9"/>
    <dgm:cxn modelId="{7554BE67-F4C8-4A05-8D49-91AF44BE04BF}" type="presParOf" srcId="{EC852A6F-2E2E-49D1-B423-68225A12BB23}" destId="{FFCABB42-1096-4CB4-9B54-B41F8975A80B}" srcOrd="0" destOrd="0" presId="urn:microsoft.com/office/officeart/2005/8/layout/hList9"/>
    <dgm:cxn modelId="{05FF97E7-0470-40AC-8E04-F475FC307CDC}" type="presParOf" srcId="{EC852A6F-2E2E-49D1-B423-68225A12BB23}" destId="{A4583674-CDE7-48D1-A614-B746CF8D7285}" srcOrd="1" destOrd="0" presId="urn:microsoft.com/office/officeart/2005/8/layout/hList9"/>
    <dgm:cxn modelId="{13D60DBA-5EE7-4AC8-9CF8-76013CA43D56}" type="presParOf" srcId="{2B4E2C50-E066-4816-8F36-C23E8476613A}" destId="{1652B2FF-ADD6-446F-B861-317053FA8D53}" srcOrd="2" destOrd="0" presId="urn:microsoft.com/office/officeart/2005/8/layout/hList9"/>
    <dgm:cxn modelId="{C514117D-40CE-4C31-9F43-40FF61D83EE3}" type="presParOf" srcId="{1652B2FF-ADD6-446F-B861-317053FA8D53}" destId="{4433BCB5-D577-44F2-A3D8-64A2AC6A9C09}" srcOrd="0" destOrd="0" presId="urn:microsoft.com/office/officeart/2005/8/layout/hList9"/>
    <dgm:cxn modelId="{A40C7BF0-CE17-4452-ABCE-3CFEE498D955}" type="presParOf" srcId="{1652B2FF-ADD6-446F-B861-317053FA8D53}" destId="{13784B89-DD30-4F7C-9590-69A4FB82A3EC}" srcOrd="1" destOrd="0" presId="urn:microsoft.com/office/officeart/2005/8/layout/hList9"/>
    <dgm:cxn modelId="{2E83DFC9-D525-4E2A-B5FB-E8045433162B}" type="presParOf" srcId="{FD4C9988-1CA3-41E8-8230-A3A2E9941AB0}" destId="{C021FACD-B6AE-45FF-AEC2-2850DCD6B373}" srcOrd="2" destOrd="0" presId="urn:microsoft.com/office/officeart/2005/8/layout/hList9"/>
    <dgm:cxn modelId="{6E79EB2D-FCBB-41F2-B307-6B95DEF59D97}" type="presParOf" srcId="{FD4C9988-1CA3-41E8-8230-A3A2E9941AB0}" destId="{2C56BA04-A93C-4397-BCF7-A09430942816}" srcOrd="3" destOrd="0" presId="urn:microsoft.com/office/officeart/2005/8/layout/hList9"/>
    <dgm:cxn modelId="{AAA59F4D-631F-4E3E-82CE-DB0DFEF1ED1B}" type="presParOf" srcId="{FD4C9988-1CA3-41E8-8230-A3A2E9941AB0}" destId="{3B81B132-11A1-4846-B1D8-D4CB194D3B0F}" srcOrd="4" destOrd="0" presId="urn:microsoft.com/office/officeart/2005/8/layout/hList9"/>
    <dgm:cxn modelId="{841DADBC-4DDE-410F-80D5-42100B22BBC6}" type="presParOf" srcId="{FD4C9988-1CA3-41E8-8230-A3A2E9941AB0}" destId="{44ED9263-C1C9-4521-83E0-0834BDC91354}" srcOrd="5" destOrd="0" presId="urn:microsoft.com/office/officeart/2005/8/layout/hList9"/>
    <dgm:cxn modelId="{3E3009FE-3046-4471-920A-0FE0BEEE6F63}" type="presParOf" srcId="{FD4C9988-1CA3-41E8-8230-A3A2E9941AB0}" destId="{3D75089F-F273-4DE5-A14E-AA323BB44175}" srcOrd="6" destOrd="0" presId="urn:microsoft.com/office/officeart/2005/8/layout/hList9"/>
    <dgm:cxn modelId="{3BD0796E-D1B8-4D7C-AA78-50D593760DCE}" type="presParOf" srcId="{3D75089F-F273-4DE5-A14E-AA323BB44175}" destId="{34E1F1B9-9300-45BF-90CF-84BFD91DDC0C}" srcOrd="0" destOrd="0" presId="urn:microsoft.com/office/officeart/2005/8/layout/hList9"/>
    <dgm:cxn modelId="{DD860D9D-8774-41E4-89EF-8219D8306BF1}" type="presParOf" srcId="{3D75089F-F273-4DE5-A14E-AA323BB44175}" destId="{A0D4CB56-2209-44E4-B65D-F1E1304725D8}" srcOrd="1" destOrd="0" presId="urn:microsoft.com/office/officeart/2005/8/layout/hList9"/>
    <dgm:cxn modelId="{F6EBF82A-137F-4AF5-ABF1-4F7DD8E5A165}" type="presParOf" srcId="{A0D4CB56-2209-44E4-B65D-F1E1304725D8}" destId="{70A195C2-B9E6-4B3A-B4D4-1F71A780B0E9}" srcOrd="0" destOrd="0" presId="urn:microsoft.com/office/officeart/2005/8/layout/hList9"/>
    <dgm:cxn modelId="{4FD7E79B-2BCC-4531-964A-E657F747B7C1}" type="presParOf" srcId="{A0D4CB56-2209-44E4-B65D-F1E1304725D8}" destId="{CAF1D943-C9B9-474E-B0F9-9F882EF17884}" srcOrd="1" destOrd="0" presId="urn:microsoft.com/office/officeart/2005/8/layout/hList9"/>
    <dgm:cxn modelId="{5D80A931-D991-4349-8761-D77D88FE54A1}" type="presParOf" srcId="{3D75089F-F273-4DE5-A14E-AA323BB44175}" destId="{347D0E30-2E16-4A98-9706-1B1DB1CE05B3}" srcOrd="2" destOrd="0" presId="urn:microsoft.com/office/officeart/2005/8/layout/hList9"/>
    <dgm:cxn modelId="{932244AE-B9E8-487F-AD42-20F46A723C7A}" type="presParOf" srcId="{347D0E30-2E16-4A98-9706-1B1DB1CE05B3}" destId="{568B1621-37CC-46CB-BE9A-0033FD548336}" srcOrd="0" destOrd="0" presId="urn:microsoft.com/office/officeart/2005/8/layout/hList9"/>
    <dgm:cxn modelId="{A05475CD-ED46-4EE7-946A-D38AC74DE3AD}" type="presParOf" srcId="{347D0E30-2E16-4A98-9706-1B1DB1CE05B3}" destId="{402080E7-BF7A-4289-AE79-6E62E2F610ED}" srcOrd="1" destOrd="0" presId="urn:microsoft.com/office/officeart/2005/8/layout/hList9"/>
    <dgm:cxn modelId="{301D06C9-B32E-424A-9CB8-00568B9F9104}" type="presParOf" srcId="{FD4C9988-1CA3-41E8-8230-A3A2E9941AB0}" destId="{2E282AF5-CAAA-40E1-A001-3AE98AF27713}" srcOrd="7" destOrd="0" presId="urn:microsoft.com/office/officeart/2005/8/layout/hList9"/>
    <dgm:cxn modelId="{4D618A33-6705-4029-9478-27B6B80FB580}" type="presParOf" srcId="{FD4C9988-1CA3-41E8-8230-A3A2E9941AB0}" destId="{CD00A8D8-F1C4-4C99-9E77-8DB95D3FF23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D4147-3053-4C6F-8A52-97AE5232B59E}">
      <dsp:nvSpPr>
        <dsp:cNvPr id="0" name=""/>
        <dsp:cNvSpPr/>
      </dsp:nvSpPr>
      <dsp:spPr>
        <a:xfrm>
          <a:off x="5321" y="854826"/>
          <a:ext cx="2419690" cy="10828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UI THREAD</a:t>
          </a:r>
          <a:endParaRPr lang="en-US" sz="2400" b="1" kern="1200" dirty="0"/>
        </a:p>
      </dsp:txBody>
      <dsp:txXfrm>
        <a:off x="5321" y="854826"/>
        <a:ext cx="2419690" cy="721892"/>
      </dsp:txXfrm>
    </dsp:sp>
    <dsp:sp modelId="{6F6C5DC1-E980-4CD9-8D0F-78DE1D51D389}">
      <dsp:nvSpPr>
        <dsp:cNvPr id="0" name=""/>
        <dsp:cNvSpPr/>
      </dsp:nvSpPr>
      <dsp:spPr>
        <a:xfrm>
          <a:off x="0" y="1589093"/>
          <a:ext cx="2419690" cy="33948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On button turns on device BT</a:t>
          </a:r>
          <a:endParaRPr lang="en-US" sz="22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Connect button runs Accept</a:t>
          </a:r>
          <a:endParaRPr lang="en-US" sz="22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Handler reads from queue</a:t>
          </a:r>
          <a:endParaRPr lang="en-US" sz="2200" kern="1200" dirty="0">
            <a:latin typeface="Arial Rounded MT Bold" panose="020F0704030504030204" pitchFamily="34" charset="0"/>
          </a:endParaRPr>
        </a:p>
      </dsp:txBody>
      <dsp:txXfrm>
        <a:off x="70870" y="1659963"/>
        <a:ext cx="2277950" cy="3253065"/>
      </dsp:txXfrm>
    </dsp:sp>
    <dsp:sp modelId="{1946C34D-2785-4474-BE4E-36D8FCF0EBD6}">
      <dsp:nvSpPr>
        <dsp:cNvPr id="0" name=""/>
        <dsp:cNvSpPr/>
      </dsp:nvSpPr>
      <dsp:spPr>
        <a:xfrm rot="51185">
          <a:off x="2791785" y="943822"/>
          <a:ext cx="777736" cy="602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2791795" y="1062963"/>
        <a:ext cx="597006" cy="361460"/>
      </dsp:txXfrm>
    </dsp:sp>
    <dsp:sp modelId="{262776F1-2270-4D99-B654-D32310475785}">
      <dsp:nvSpPr>
        <dsp:cNvPr id="0" name=""/>
        <dsp:cNvSpPr/>
      </dsp:nvSpPr>
      <dsp:spPr>
        <a:xfrm>
          <a:off x="3892277" y="869425"/>
          <a:ext cx="2419690" cy="12126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ACCEPT THREAD</a:t>
          </a:r>
          <a:endParaRPr lang="en-US" sz="2400" b="1" kern="1200" dirty="0"/>
        </a:p>
      </dsp:txBody>
      <dsp:txXfrm>
        <a:off x="3892277" y="869425"/>
        <a:ext cx="2419690" cy="808447"/>
      </dsp:txXfrm>
    </dsp:sp>
    <dsp:sp modelId="{E1959CA6-60FA-4785-9B26-AAD6201D4BE4}">
      <dsp:nvSpPr>
        <dsp:cNvPr id="0" name=""/>
        <dsp:cNvSpPr/>
      </dsp:nvSpPr>
      <dsp:spPr>
        <a:xfrm>
          <a:off x="3896195" y="1785724"/>
          <a:ext cx="2419690" cy="30334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anose="020F0704030504030204" pitchFamily="34" charset="0"/>
            </a:rPr>
            <a:t>Creates server socket</a:t>
          </a: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anose="020F0704030504030204" pitchFamily="34" charset="0"/>
            </a:rPr>
            <a:t>Accepts a connection (UUID string)</a:t>
          </a: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Arial Rounded MT Bold" panose="020F0704030504030204" pitchFamily="34" charset="0"/>
            </a:rPr>
            <a:t>Runs CT when socket is connected</a:t>
          </a: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3967065" y="1856594"/>
        <a:ext cx="2277950" cy="2891724"/>
      </dsp:txXfrm>
    </dsp:sp>
    <dsp:sp modelId="{D0319BDA-01B6-493F-BE91-96DBA23C203B}">
      <dsp:nvSpPr>
        <dsp:cNvPr id="0" name=""/>
        <dsp:cNvSpPr/>
      </dsp:nvSpPr>
      <dsp:spPr>
        <a:xfrm rot="21555079">
          <a:off x="6678750" y="946748"/>
          <a:ext cx="777716" cy="6024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6678758" y="1068415"/>
        <a:ext cx="596986" cy="361460"/>
      </dsp:txXfrm>
    </dsp:sp>
    <dsp:sp modelId="{152F6756-C61D-4B5A-9155-2DD492DCC94B}">
      <dsp:nvSpPr>
        <dsp:cNvPr id="0" name=""/>
        <dsp:cNvSpPr/>
      </dsp:nvSpPr>
      <dsp:spPr>
        <a:xfrm>
          <a:off x="7779232" y="824487"/>
          <a:ext cx="2419690" cy="119510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CONNECTED THREAD</a:t>
          </a:r>
          <a:endParaRPr lang="en-US" sz="2400" b="1" kern="1200" dirty="0"/>
        </a:p>
      </dsp:txBody>
      <dsp:txXfrm>
        <a:off x="7779232" y="824487"/>
        <a:ext cx="2419690" cy="796736"/>
      </dsp:txXfrm>
    </dsp:sp>
    <dsp:sp modelId="{74B22F99-6561-4B27-A3FB-80B5AF9AA100}">
      <dsp:nvSpPr>
        <dsp:cNvPr id="0" name=""/>
        <dsp:cNvSpPr/>
      </dsp:nvSpPr>
      <dsp:spPr>
        <a:xfrm>
          <a:off x="7776037" y="1760031"/>
          <a:ext cx="2419690" cy="32542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Reads data from socket (1 </a:t>
          </a:r>
          <a:r>
            <a:rPr lang="en-US" sz="2200" kern="1200" dirty="0" err="1" smtClean="0">
              <a:latin typeface="Arial Rounded MT Bold" panose="020F0704030504030204" pitchFamily="34" charset="0"/>
            </a:rPr>
            <a:t>msg</a:t>
          </a:r>
          <a:r>
            <a:rPr lang="en-US" sz="2200" kern="1200" dirty="0" smtClean="0">
              <a:latin typeface="Arial Rounded MT Bold" panose="020F0704030504030204" pitchFamily="34" charset="0"/>
            </a:rPr>
            <a:t> / sec)</a:t>
          </a:r>
          <a:endParaRPr lang="en-US" sz="22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Passes the message into queue</a:t>
          </a:r>
          <a:endParaRPr lang="en-US" sz="2200" kern="1200" dirty="0">
            <a:latin typeface="Arial Rounded MT Bold" panose="020F0704030504030204" pitchFamily="34" charset="0"/>
          </a:endParaRPr>
        </a:p>
      </dsp:txBody>
      <dsp:txXfrm>
        <a:off x="7846907" y="1830901"/>
        <a:ext cx="2277950" cy="3112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7DA84-45F0-4A99-B62E-D684D51C3CC1}">
      <dsp:nvSpPr>
        <dsp:cNvPr id="0" name=""/>
        <dsp:cNvSpPr/>
      </dsp:nvSpPr>
      <dsp:spPr>
        <a:xfrm rot="10800000">
          <a:off x="0" y="9959"/>
          <a:ext cx="5184098" cy="1224000"/>
        </a:xfrm>
        <a:prstGeom prst="rightArrow">
          <a:avLst/>
        </a:prstGeom>
        <a:gradFill rotWithShape="1">
          <a:gsLst>
            <a:gs pos="0">
              <a:schemeClr val="accent6">
                <a:tint val="96000"/>
                <a:lumMod val="104000"/>
              </a:schemeClr>
            </a:gs>
            <a:gs pos="100000">
              <a:schemeClr val="accent6"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</dsp:sp>
    <dsp:sp modelId="{AC75D35A-4221-4955-8FF5-ED0B96A722EF}">
      <dsp:nvSpPr>
        <dsp:cNvPr id="0" name=""/>
        <dsp:cNvSpPr/>
      </dsp:nvSpPr>
      <dsp:spPr>
        <a:xfrm>
          <a:off x="567101" y="370867"/>
          <a:ext cx="4069630" cy="584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2720" rIns="0" bIns="17272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SHARED MESSAGING QUEUE </a:t>
          </a:r>
          <a:endParaRPr lang="en-US" sz="1700" b="1" kern="1200" dirty="0"/>
        </a:p>
      </dsp:txBody>
      <dsp:txXfrm>
        <a:off x="567101" y="370867"/>
        <a:ext cx="4069630" cy="5840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ABB42-1096-4CB4-9B54-B41F8975A80B}">
      <dsp:nvSpPr>
        <dsp:cNvPr id="0" name=""/>
        <dsp:cNvSpPr/>
      </dsp:nvSpPr>
      <dsp:spPr>
        <a:xfrm>
          <a:off x="1486441" y="960605"/>
          <a:ext cx="2783814" cy="12266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 Rounded MT Bold" panose="020F0704030504030204" pitchFamily="34" charset="0"/>
            </a:rPr>
            <a:t>Java 1.8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 Rounded MT Bold" panose="020F0704030504030204" pitchFamily="34" charset="0"/>
            </a:rPr>
            <a:t>Spring Framework</a:t>
          </a:r>
          <a:endParaRPr lang="en-US" sz="2200" kern="1200" dirty="0">
            <a:latin typeface="Arial Rounded MT Bold" panose="020F0704030504030204" pitchFamily="34" charset="0"/>
          </a:endParaRPr>
        </a:p>
      </dsp:txBody>
      <dsp:txXfrm>
        <a:off x="1931851" y="960605"/>
        <a:ext cx="2338404" cy="1226679"/>
      </dsp:txXfrm>
    </dsp:sp>
    <dsp:sp modelId="{4433BCB5-D577-44F2-A3D8-64A2AC6A9C09}">
      <dsp:nvSpPr>
        <dsp:cNvPr id="0" name=""/>
        <dsp:cNvSpPr/>
      </dsp:nvSpPr>
      <dsp:spPr>
        <a:xfrm>
          <a:off x="1486469" y="2258641"/>
          <a:ext cx="2783814" cy="29753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 Rounded MT Bold" panose="020F0704030504030204" pitchFamily="34" charset="0"/>
            </a:rPr>
            <a:t>Class for each collection in DB. Example: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latin typeface="Arial Rounded MT Bold" panose="020F0704030504030204" pitchFamily="34" charset="0"/>
            </a:rPr>
            <a:t>SignBoard</a:t>
          </a:r>
          <a:endParaRPr lang="en-US" sz="22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Latitude</a:t>
          </a:r>
          <a:endParaRPr lang="en-US" sz="22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Longitude</a:t>
          </a:r>
          <a:endParaRPr lang="en-US" sz="22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Bilingual</a:t>
          </a:r>
          <a:endParaRPr lang="en-US" sz="22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Content</a:t>
          </a:r>
          <a:endParaRPr lang="en-US" sz="2200" kern="1200" dirty="0">
            <a:latin typeface="Arial Rounded MT Bold" panose="020F0704030504030204" pitchFamily="34" charset="0"/>
          </a:endParaRPr>
        </a:p>
      </dsp:txBody>
      <dsp:txXfrm>
        <a:off x="1931879" y="2258641"/>
        <a:ext cx="2338404" cy="2975342"/>
      </dsp:txXfrm>
    </dsp:sp>
    <dsp:sp modelId="{2C56BA04-A93C-4397-BCF7-A09430942816}">
      <dsp:nvSpPr>
        <dsp:cNvPr id="0" name=""/>
        <dsp:cNvSpPr/>
      </dsp:nvSpPr>
      <dsp:spPr>
        <a:xfrm>
          <a:off x="1740" y="218255"/>
          <a:ext cx="1855876" cy="185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SERVER</a:t>
          </a:r>
          <a:endParaRPr lang="en-US" sz="2600" b="1" kern="1200" dirty="0"/>
        </a:p>
      </dsp:txBody>
      <dsp:txXfrm>
        <a:off x="273527" y="490042"/>
        <a:ext cx="1312302" cy="1312302"/>
      </dsp:txXfrm>
    </dsp:sp>
    <dsp:sp modelId="{70A195C2-B9E6-4B3A-B4D4-1F71A780B0E9}">
      <dsp:nvSpPr>
        <dsp:cNvPr id="0" name=""/>
        <dsp:cNvSpPr/>
      </dsp:nvSpPr>
      <dsp:spPr>
        <a:xfrm>
          <a:off x="6126132" y="960605"/>
          <a:ext cx="2783814" cy="18568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 Rounded MT Bold" panose="020F0704030504030204" pitchFamily="34" charset="0"/>
            </a:rPr>
            <a:t>MongoDB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 Rounded MT Bold" panose="020F0704030504030204" pitchFamily="34" charset="0"/>
            </a:rPr>
            <a:t>Collection for each module. Ex – Signboard, FD</a:t>
          </a:r>
          <a:endParaRPr lang="en-US" sz="2200" kern="1200" dirty="0">
            <a:latin typeface="Arial Rounded MT Bold" panose="020F0704030504030204" pitchFamily="34" charset="0"/>
          </a:endParaRPr>
        </a:p>
      </dsp:txBody>
      <dsp:txXfrm>
        <a:off x="6571542" y="960605"/>
        <a:ext cx="2338404" cy="1856804"/>
      </dsp:txXfrm>
    </dsp:sp>
    <dsp:sp modelId="{568B1621-37CC-46CB-BE9A-0033FD548336}">
      <dsp:nvSpPr>
        <dsp:cNvPr id="0" name=""/>
        <dsp:cNvSpPr/>
      </dsp:nvSpPr>
      <dsp:spPr>
        <a:xfrm>
          <a:off x="6126132" y="2907204"/>
          <a:ext cx="2783814" cy="15619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 Rounded MT Bold" panose="020F0704030504030204" pitchFamily="34" charset="0"/>
            </a:rPr>
            <a:t>Other data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User Profile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>
              <a:latin typeface="Arial Rounded MT Bold" panose="020F0704030504030204" pitchFamily="34" charset="0"/>
            </a:rPr>
            <a:t>Maps metadata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 smtClean="0">
            <a:latin typeface="Arial Rounded MT Bold" panose="020F0704030504030204" pitchFamily="34" charset="0"/>
          </a:endParaRPr>
        </a:p>
      </dsp:txBody>
      <dsp:txXfrm>
        <a:off x="6571542" y="2907204"/>
        <a:ext cx="2338404" cy="1561999"/>
      </dsp:txXfrm>
    </dsp:sp>
    <dsp:sp modelId="{CD00A8D8-F1C4-4C99-9E77-8DB95D3FF230}">
      <dsp:nvSpPr>
        <dsp:cNvPr id="0" name=""/>
        <dsp:cNvSpPr/>
      </dsp:nvSpPr>
      <dsp:spPr>
        <a:xfrm>
          <a:off x="4641431" y="218255"/>
          <a:ext cx="1855876" cy="18558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DATA BASE</a:t>
          </a:r>
          <a:endParaRPr lang="en-US" sz="2400" b="1" kern="1200" dirty="0"/>
        </a:p>
      </dsp:txBody>
      <dsp:txXfrm>
        <a:off x="4913218" y="490042"/>
        <a:ext cx="1312302" cy="1312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1235B-17BD-45E3-A6F8-84BC88F94EEB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D8BD7-CB1F-43AF-A6A7-FF6B39DC5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6502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Face Detection Collection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Which faces any user is likely to meet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D8BD7-CB1F-43AF-A6A7-FF6B39DC55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46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491C5-AB30-4151-ADFB-2FE2FDD436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4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0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737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38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514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31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46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96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6727600"/>
            <a:ext cx="12192000" cy="13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505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2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7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0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1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6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7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3856-1E43-449B-9D15-DE50CD506678}" type="datetimeFigureOut">
              <a:rPr lang="en-US" smtClean="0"/>
              <a:t>6/21/2016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8A0748-4006-427D-BC0C-020F1507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8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0031" y="559558"/>
            <a:ext cx="8915399" cy="434065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Mobility Assistant for Visually Impaired</a:t>
            </a:r>
            <a:br>
              <a:rPr lang="en-US" b="1" dirty="0" smtClean="0"/>
            </a:br>
            <a:r>
              <a:rPr lang="en-US" b="1" dirty="0" smtClean="0"/>
              <a:t>(MAVI)</a:t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ANDROID APP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0030" y="5009390"/>
            <a:ext cx="8915399" cy="184861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Nipun Gupta</a:t>
            </a:r>
          </a:p>
          <a:p>
            <a:pPr algn="ctr"/>
            <a:r>
              <a:rPr lang="en-US" sz="2800" dirty="0" smtClean="0"/>
              <a:t>2011CS50289</a:t>
            </a:r>
          </a:p>
          <a:p>
            <a:pPr algn="ctr"/>
            <a:r>
              <a:rPr lang="en-US" sz="2800" dirty="0" smtClean="0"/>
              <a:t>(Minor Project)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68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844" y="423080"/>
            <a:ext cx="8911687" cy="98263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SERVER AND DATABASE</a:t>
            </a:r>
            <a:endParaRPr lang="en-US" sz="48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06895416"/>
              </p:ext>
            </p:extLst>
          </p:nvPr>
        </p:nvGraphicFramePr>
        <p:xfrm>
          <a:off x="2169843" y="1306520"/>
          <a:ext cx="8911687" cy="5380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6607484" y="4179878"/>
            <a:ext cx="1514901" cy="327546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98940" y="3875222"/>
            <a:ext cx="931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JSON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98939" y="4408969"/>
            <a:ext cx="931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String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3150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64777"/>
            <a:ext cx="4503310" cy="2361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/>
              <a:t>MOBILE APP INTERFACE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097" y="0"/>
            <a:ext cx="385762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39284" y="1269242"/>
            <a:ext cx="30980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Default Screen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Displayed text converted to audio output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Texture detected on front, right and left (press button for audio)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Bluetooth control buttons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2242" y="2100239"/>
            <a:ext cx="3639333" cy="244295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22242" y="4766481"/>
            <a:ext cx="3639333" cy="144325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22241" y="1364777"/>
            <a:ext cx="3639333" cy="623816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8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64777"/>
            <a:ext cx="4503310" cy="2361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/>
              <a:t>TURN ON DEVICE BLUETOOTH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925" y="0"/>
            <a:ext cx="3857625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016" y="0"/>
            <a:ext cx="3857625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57052" y="967476"/>
            <a:ext cx="2929648" cy="397301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32989" y="4107473"/>
            <a:ext cx="25337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Asks for permission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Status of BT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Connects to controller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12240" y="2598132"/>
            <a:ext cx="3548869" cy="150934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54237" y="1419369"/>
            <a:ext cx="1660259" cy="60050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64777"/>
            <a:ext cx="4503310" cy="18287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/>
              <a:t>POTHOLE DETECTED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939284" y="1269242"/>
            <a:ext cx="30980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Pothole is detected by TD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Vibration for 5 seconds to alert user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Highest priority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Displayed text converted to voice output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459" y="0"/>
            <a:ext cx="3857625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35320" y="2516246"/>
            <a:ext cx="3084847" cy="51355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64777"/>
            <a:ext cx="4503310" cy="18287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/>
              <a:t>SIGNBOARD DETECTED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898341" y="736979"/>
            <a:ext cx="309804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Signboard is detected by SD module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Retrieve content of signboard nearest to current position from server</a:t>
            </a:r>
          </a:p>
          <a:p>
            <a:endParaRPr lang="en-US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Prioritized after pothole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Displayed text converted to voice output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784" y="0"/>
            <a:ext cx="3857625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35320" y="2516246"/>
            <a:ext cx="3084847" cy="677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64777"/>
            <a:ext cx="4503310" cy="18287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/>
              <a:t>FACE DETECTED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8898341" y="1364777"/>
            <a:ext cx="30980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Faces are detected by FD-FR module</a:t>
            </a:r>
          </a:p>
          <a:p>
            <a:endParaRPr lang="en-US" sz="2400" dirty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Rounded MT Bold" panose="020F0704030504030204" pitchFamily="34" charset="0"/>
              </a:rPr>
              <a:t>Least priority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Displayed text converted to voice output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782" y="0"/>
            <a:ext cx="3857625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735320" y="2516246"/>
            <a:ext cx="3316859" cy="67733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364777"/>
            <a:ext cx="4503310" cy="23610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/>
              <a:t>TURN OFF DEVICE BLUETOOTH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1232989" y="4107473"/>
            <a:ext cx="2533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Status of BT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903" y="0"/>
            <a:ext cx="3857625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03310" y="967476"/>
            <a:ext cx="2929648" cy="397301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4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346" y="290015"/>
            <a:ext cx="8911687" cy="85980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PROBLEM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7606"/>
            <a:ext cx="8915400" cy="537039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Retrieve the contents of nearest signboard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Red signboard is shown</a:t>
            </a:r>
            <a:endParaRPr lang="en-US" sz="22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Yellow signboard is the correct one</a:t>
            </a:r>
          </a:p>
          <a:p>
            <a:endParaRPr lang="en-US" sz="2400" dirty="0" smtClean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Get nearest signboard in the direction of movement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(Final position – Initial position) vector gives direction</a:t>
            </a:r>
            <a:endParaRPr lang="en-US" sz="2200" dirty="0" smtClean="0">
              <a:latin typeface="Arial Rounded MT Bold" panose="020F0704030504030204" pitchFamily="34" charset="0"/>
            </a:endParaRPr>
          </a:p>
          <a:p>
            <a:pPr marL="457200" lvl="1" indent="0">
              <a:buNone/>
            </a:pPr>
            <a:endParaRPr lang="en-US" sz="2200" dirty="0" smtClean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Direction can be inaccurate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Inaccuracies of GPS unit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User may not be walking directly towards signboard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Need to associate signboard and position to the road</a:t>
            </a:r>
            <a:endParaRPr lang="en-US" sz="2200" dirty="0" smtClean="0">
              <a:latin typeface="Arial Rounded MT Bold" panose="020F07040305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976513" y="1487606"/>
            <a:ext cx="1992574" cy="1583141"/>
            <a:chOff x="9403307" y="1719617"/>
            <a:chExt cx="1992574" cy="1583141"/>
          </a:xfrm>
        </p:grpSpPr>
        <p:sp>
          <p:nvSpPr>
            <p:cNvPr id="4" name="Oval 3"/>
            <p:cNvSpPr/>
            <p:nvPr/>
          </p:nvSpPr>
          <p:spPr>
            <a:xfrm>
              <a:off x="9403307" y="1719617"/>
              <a:ext cx="1624084" cy="1583141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10215349" y="2395181"/>
              <a:ext cx="477672" cy="232011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iamond 5"/>
            <p:cNvSpPr/>
            <p:nvPr/>
          </p:nvSpPr>
          <p:spPr>
            <a:xfrm>
              <a:off x="9771797" y="1719617"/>
              <a:ext cx="232012" cy="218365"/>
            </a:xfrm>
            <a:prstGeom prst="diamon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218009" y="2395181"/>
              <a:ext cx="177872" cy="232011"/>
            </a:xfrm>
            <a:prstGeom prst="diamon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41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144" y="225272"/>
            <a:ext cx="8911687" cy="85980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PROPOSED SOLUTION</a:t>
            </a:r>
            <a:endParaRPr lang="en-US" sz="4800" dirty="0"/>
          </a:p>
        </p:txBody>
      </p:sp>
      <p:pic>
        <p:nvPicPr>
          <p:cNvPr id="9" name="Picture 2" descr="Example of data that has been snapped to roa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4832" y="1867469"/>
            <a:ext cx="3318846" cy="331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431" y="1376149"/>
            <a:ext cx="8915400" cy="533854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Google Maps Roads API –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SnapToRoads</a:t>
            </a:r>
            <a:r>
              <a:rPr lang="en-US" sz="2400" dirty="0" smtClean="0">
                <a:latin typeface="Arial Rounded MT Bold" panose="020F0704030504030204" pitchFamily="34" charset="0"/>
              </a:rPr>
              <a:t> method 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Input – path (list of latitude/longitude pairs)</a:t>
            </a:r>
          </a:p>
          <a:p>
            <a:pPr lvl="2"/>
            <a:r>
              <a:rPr lang="en-US" sz="2000" dirty="0" smtClean="0">
                <a:latin typeface="Arial Rounded MT Bold" panose="020F0704030504030204" pitchFamily="34" charset="0"/>
              </a:rPr>
              <a:t>Max 100 points in the path</a:t>
            </a:r>
          </a:p>
          <a:p>
            <a:pPr lvl="2"/>
            <a:r>
              <a:rPr lang="en-US" sz="2000" dirty="0" smtClean="0">
                <a:latin typeface="Arial Rounded MT Bold" panose="020F0704030504030204" pitchFamily="34" charset="0"/>
              </a:rPr>
              <a:t>Good quality if consecutive points within 300m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Output – list of snapped points (extra points)</a:t>
            </a:r>
          </a:p>
          <a:p>
            <a:pPr lvl="2"/>
            <a:r>
              <a:rPr lang="en-US" sz="2000" dirty="0" err="1" smtClean="0">
                <a:latin typeface="Arial Rounded MT Bold" panose="020F0704030504030204" pitchFamily="34" charset="0"/>
              </a:rPr>
              <a:t>placeI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D</a:t>
            </a:r>
            <a:r>
              <a:rPr lang="en-US" sz="2000" dirty="0" smtClean="0">
                <a:latin typeface="Arial Rounded MT Bold" panose="020F0704030504030204" pitchFamily="34" charset="0"/>
              </a:rPr>
              <a:t> – unique identifier for a place</a:t>
            </a:r>
          </a:p>
          <a:p>
            <a:pPr lvl="2"/>
            <a:r>
              <a:rPr lang="en-US" sz="2000" dirty="0" smtClean="0">
                <a:latin typeface="Arial Rounded MT Bold" panose="020F0704030504030204" pitchFamily="34" charset="0"/>
              </a:rPr>
              <a:t>Corresponds to road segments</a:t>
            </a:r>
          </a:p>
          <a:p>
            <a:pPr lvl="2"/>
            <a:r>
              <a:rPr lang="en-US" sz="2000" dirty="0" smtClean="0">
                <a:latin typeface="Arial Rounded MT Bold" panose="020F0704030504030204" pitchFamily="34" charset="0"/>
              </a:rPr>
              <a:t>Tag each signboard with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placeID</a:t>
            </a:r>
            <a:endParaRPr lang="en-US" sz="2000" dirty="0" smtClean="0">
              <a:latin typeface="Arial Rounded MT Bold" panose="020F0704030504030204" pitchFamily="34" charset="0"/>
            </a:endParaRPr>
          </a:p>
          <a:p>
            <a:endParaRPr lang="en-US" sz="2400" dirty="0" smtClean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Google Places API or Google Maps Geocoding API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Get address of road (or 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roadname</a:t>
            </a:r>
            <a:r>
              <a:rPr lang="en-US" sz="2200" dirty="0" smtClean="0">
                <a:latin typeface="Arial Rounded MT Bold" panose="020F0704030504030204" pitchFamily="34" charset="0"/>
              </a:rPr>
              <a:t>) using 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placeID</a:t>
            </a:r>
            <a:endParaRPr lang="en-US" sz="22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Other details also available</a:t>
            </a:r>
          </a:p>
        </p:txBody>
      </p:sp>
    </p:spTree>
    <p:extLst>
      <p:ext uri="{BB962C8B-B14F-4D97-AF65-F5344CB8AC3E}">
        <p14:creationId xmlns:p14="http://schemas.microsoft.com/office/powerpoint/2010/main" val="31950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310211"/>
            <a:ext cx="9443800" cy="94538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EXPERIMENT RESULTS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5152" y="1255594"/>
            <a:ext cx="9498841" cy="536357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Small roads are not named (Example – SIT Building road)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Unnamed Road (with complete address)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Unique 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placeID</a:t>
            </a:r>
            <a:r>
              <a:rPr lang="en-US" sz="2200" dirty="0" smtClean="0">
                <a:latin typeface="Arial Rounded MT Bold" panose="020F0704030504030204" pitchFamily="34" charset="0"/>
              </a:rPr>
              <a:t> for that road segment</a:t>
            </a:r>
          </a:p>
          <a:p>
            <a:endParaRPr lang="en-US" sz="2400" dirty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Single road cross cuts multiple areas (Ex – </a:t>
            </a:r>
            <a:r>
              <a:rPr lang="en-US" sz="2400" dirty="0" err="1" smtClean="0">
                <a:latin typeface="Arial Rounded MT Bold" panose="020F0704030504030204" pitchFamily="34" charset="0"/>
              </a:rPr>
              <a:t>Aurobindo</a:t>
            </a:r>
            <a:r>
              <a:rPr lang="en-US" sz="2400" dirty="0" smtClean="0">
                <a:latin typeface="Arial Rounded MT Bold" panose="020F0704030504030204" pitchFamily="34" charset="0"/>
              </a:rPr>
              <a:t> Marg)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Road name is same, but address is different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Unique 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placeID</a:t>
            </a:r>
            <a:r>
              <a:rPr lang="en-US" sz="2200" dirty="0" smtClean="0">
                <a:latin typeface="Arial Rounded MT Bold" panose="020F0704030504030204" pitchFamily="34" charset="0"/>
              </a:rPr>
              <a:t> for each segment</a:t>
            </a:r>
          </a:p>
          <a:p>
            <a:pPr lvl="1"/>
            <a:endParaRPr lang="en-US" sz="2200" dirty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Other observations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Status NOT_FOUND for some 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placeID</a:t>
            </a:r>
            <a:r>
              <a:rPr lang="en-US" sz="2200" dirty="0" smtClean="0">
                <a:latin typeface="Arial Rounded MT Bold" panose="020F0704030504030204" pitchFamily="34" charset="0"/>
              </a:rPr>
              <a:t> (not in database)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Tag signboards with 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placeID</a:t>
            </a:r>
            <a:endParaRPr lang="en-US" sz="22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605" y="51492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ACKNOWLEDGEMENT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266" y="1795818"/>
            <a:ext cx="8843899" cy="4594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 Rounded MT Bold" panose="020F0704030504030204" pitchFamily="34" charset="0"/>
              </a:rPr>
              <a:t>I would like to express my deepest and sincere gratitude to </a:t>
            </a:r>
            <a:r>
              <a:rPr lang="en-US" sz="24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Prof. </a:t>
            </a:r>
            <a:r>
              <a:rPr lang="en-US" sz="2400" dirty="0" err="1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M.Balakrishnan</a:t>
            </a:r>
            <a:r>
              <a:rPr lang="en-US" sz="2400" dirty="0" smtClean="0">
                <a:latin typeface="Arial Rounded MT Bold" panose="020F0704030504030204" pitchFamily="34" charset="0"/>
              </a:rPr>
              <a:t> and </a:t>
            </a:r>
            <a:r>
              <a:rPr lang="en-US" sz="24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Dr. Chetan Arora </a:t>
            </a:r>
            <a:r>
              <a:rPr lang="en-US" sz="2400" dirty="0">
                <a:latin typeface="Arial Rounded MT Bold" panose="020F0704030504030204" pitchFamily="34" charset="0"/>
              </a:rPr>
              <a:t>for their valuable </a:t>
            </a:r>
            <a:r>
              <a:rPr lang="en-US" sz="2400" dirty="0" smtClean="0">
                <a:latin typeface="Arial Rounded MT Bold" panose="020F0704030504030204" pitchFamily="34" charset="0"/>
              </a:rPr>
              <a:t>suggestions, discussions and continuous support throughout the course of the project.</a:t>
            </a:r>
          </a:p>
          <a:p>
            <a:pPr marL="0" indent="0">
              <a:buNone/>
            </a:pPr>
            <a:endParaRPr lang="en-US" sz="24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 Rounded MT Bold" panose="020F0704030504030204" pitchFamily="34" charset="0"/>
              </a:rPr>
              <a:t>I would also like to thank each student in MAVI group for his/her constant support and active collaboration.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310211"/>
            <a:ext cx="9443800" cy="94538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FINDING </a:t>
            </a:r>
            <a:r>
              <a:rPr lang="en-US" sz="4800" b="1" dirty="0" smtClean="0"/>
              <a:t>NEXT </a:t>
            </a:r>
            <a:r>
              <a:rPr lang="en-US" sz="4800" b="1" dirty="0" smtClean="0"/>
              <a:t>SIGNBOARD</a:t>
            </a:r>
            <a:endParaRPr lang="en-US" sz="4800" dirty="0"/>
          </a:p>
        </p:txBody>
      </p:sp>
      <p:sp>
        <p:nvSpPr>
          <p:cNvPr id="5" name="Rounded Rectangle 4"/>
          <p:cNvSpPr/>
          <p:nvPr/>
        </p:nvSpPr>
        <p:spPr>
          <a:xfrm>
            <a:off x="1283135" y="1801090"/>
            <a:ext cx="2138936" cy="1191491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Input path (list </a:t>
            </a:r>
            <a:r>
              <a:rPr lang="en-US" sz="2200" b="1" dirty="0" smtClean="0"/>
              <a:t>of GPS </a:t>
            </a:r>
            <a:r>
              <a:rPr lang="en-US" sz="2200" b="1" dirty="0" smtClean="0"/>
              <a:t>coordinates)</a:t>
            </a:r>
            <a:endParaRPr lang="en-US" sz="22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389411" y="1736983"/>
            <a:ext cx="2680732" cy="138897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Corresponding </a:t>
            </a:r>
            <a:r>
              <a:rPr lang="en-US" sz="2200" b="1" dirty="0" err="1" smtClean="0"/>
              <a:t>p</a:t>
            </a:r>
            <a:r>
              <a:rPr lang="en-US" sz="2200" b="1" dirty="0" err="1" smtClean="0"/>
              <a:t>laceIDs</a:t>
            </a:r>
            <a:r>
              <a:rPr lang="en-US" sz="2200" b="1" dirty="0" smtClean="0"/>
              <a:t> (interpolate for more points)</a:t>
            </a:r>
            <a:endParaRPr lang="en-US" sz="2200" b="1" dirty="0"/>
          </a:p>
        </p:txBody>
      </p:sp>
      <p:sp>
        <p:nvSpPr>
          <p:cNvPr id="8" name="Right Arrow 7"/>
          <p:cNvSpPr/>
          <p:nvPr/>
        </p:nvSpPr>
        <p:spPr>
          <a:xfrm>
            <a:off x="3463632" y="2327559"/>
            <a:ext cx="1787247" cy="207823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77490" y="1981200"/>
            <a:ext cx="1856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Google Maps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3226" y="2479972"/>
            <a:ext cx="1611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Roads API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531174" y="4675647"/>
            <a:ext cx="1878878" cy="1136074"/>
          </a:xfrm>
          <a:prstGeom prst="roundRect">
            <a:avLst/>
          </a:prstGeom>
          <a:solidFill>
            <a:srgbClr val="00B05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Subset of potential signboards</a:t>
            </a:r>
            <a:endParaRPr lang="en-US" sz="2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945469" y="2965411"/>
            <a:ext cx="2290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Rounded MT Bold" panose="020F0704030504030204" pitchFamily="34" charset="0"/>
              </a:rPr>
              <a:t>Find signboards tagged with required 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placeID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250879" y="4675647"/>
            <a:ext cx="2189005" cy="1136074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Find direction of movement (final – initial)</a:t>
            </a:r>
            <a:endParaRPr lang="en-US" sz="2200" b="1" dirty="0"/>
          </a:p>
        </p:txBody>
      </p:sp>
      <p:sp>
        <p:nvSpPr>
          <p:cNvPr id="19" name="Right Arrow 18"/>
          <p:cNvSpPr/>
          <p:nvPr/>
        </p:nvSpPr>
        <p:spPr>
          <a:xfrm rot="10800000">
            <a:off x="7471022" y="5136217"/>
            <a:ext cx="2004662" cy="21493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1196202" y="4675647"/>
            <a:ext cx="2105892" cy="1136074"/>
          </a:xfrm>
          <a:prstGeom prst="roundRect">
            <a:avLst/>
          </a:prstGeom>
          <a:solidFill>
            <a:srgbClr val="C00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Nearest </a:t>
            </a:r>
            <a:r>
              <a:rPr lang="en-US" sz="2200" b="1" dirty="0" smtClean="0"/>
              <a:t>signboard in that direction</a:t>
            </a:r>
            <a:endParaRPr lang="en-US" sz="2200" b="1" dirty="0"/>
          </a:p>
        </p:txBody>
      </p:sp>
      <p:sp>
        <p:nvSpPr>
          <p:cNvPr id="21" name="Right Arrow 20"/>
          <p:cNvSpPr/>
          <p:nvPr/>
        </p:nvSpPr>
        <p:spPr>
          <a:xfrm rot="10800000">
            <a:off x="3357585" y="5136223"/>
            <a:ext cx="1842673" cy="214929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nt Arrow 2"/>
          <p:cNvSpPr/>
          <p:nvPr/>
        </p:nvSpPr>
        <p:spPr>
          <a:xfrm rot="5400000">
            <a:off x="8314372" y="2283236"/>
            <a:ext cx="2164298" cy="2417526"/>
          </a:xfrm>
          <a:prstGeom prst="bentArrow">
            <a:avLst>
              <a:gd name="adj1" fmla="val 7551"/>
              <a:gd name="adj2" fmla="val 9958"/>
              <a:gd name="adj3" fmla="val 14772"/>
              <a:gd name="adj4" fmla="val 55182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2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68" y="409432"/>
            <a:ext cx="8911687" cy="98263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GITHUB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454" y="1655930"/>
            <a:ext cx="7632510" cy="459474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Rounded MT Bold" panose="020F0704030504030204" pitchFamily="34" charset="0"/>
              </a:rPr>
              <a:t>Handle: </a:t>
            </a:r>
            <a:r>
              <a:rPr lang="en-US" sz="2400" dirty="0" err="1">
                <a:latin typeface="Arial Rounded MT Bold" panose="020F0704030504030204" pitchFamily="34" charset="0"/>
              </a:rPr>
              <a:t>mavi-iitd</a:t>
            </a:r>
            <a:endParaRPr lang="en-US" sz="2400" dirty="0">
              <a:latin typeface="Arial Rounded MT Bold" panose="020F0704030504030204" pitchFamily="34" charset="0"/>
            </a:endParaRPr>
          </a:p>
          <a:p>
            <a:r>
              <a:rPr lang="en-US" sz="2400" dirty="0" err="1">
                <a:latin typeface="Arial Rounded MT Bold" panose="020F0704030504030204" pitchFamily="34" charset="0"/>
              </a:rPr>
              <a:t>Organisation</a:t>
            </a:r>
            <a:r>
              <a:rPr lang="en-US" sz="2400" dirty="0">
                <a:latin typeface="Arial Rounded MT Bold" panose="020F0704030504030204" pitchFamily="34" charset="0"/>
              </a:rPr>
              <a:t>: IITD-MAVI</a:t>
            </a:r>
          </a:p>
          <a:p>
            <a:endParaRPr lang="en-US" sz="2400" dirty="0" smtClean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Server Repository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Backend code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Server and 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Databse</a:t>
            </a:r>
            <a:endParaRPr lang="en-US" sz="2200" dirty="0" smtClean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Mobile-App Repository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Android App</a:t>
            </a:r>
            <a:endParaRPr lang="en-US" sz="2200" dirty="0" smtClean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2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9027" y="2220899"/>
            <a:ext cx="8911687" cy="1682362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/>
              <a:t>THANK YOU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6657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593" y="51492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OUTLINE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5806" y="1795818"/>
            <a:ext cx="7465474" cy="4959824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Objective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Overall Design Workflow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App Design Workflow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Communication with Controller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Bluetooth connection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JSON format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Server side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Mobile app interface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Implementation problem faced 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Proposed solution for future</a:t>
            </a:r>
          </a:p>
        </p:txBody>
      </p:sp>
    </p:spTree>
    <p:extLst>
      <p:ext uri="{BB962C8B-B14F-4D97-AF65-F5344CB8AC3E}">
        <p14:creationId xmlns:p14="http://schemas.microsoft.com/office/powerpoint/2010/main" val="189891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593" y="51492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OBJECTIVE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266" y="1795818"/>
            <a:ext cx="8843899" cy="45947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To help visually impaired navigate easily using MAVI app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Audio navigation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Self-sufficient</a:t>
            </a:r>
          </a:p>
          <a:p>
            <a:pPr lvl="2"/>
            <a:r>
              <a:rPr lang="en-US" sz="2000" dirty="0" smtClean="0">
                <a:latin typeface="Arial Rounded MT Bold" panose="020F0704030504030204" pitchFamily="34" charset="0"/>
              </a:rPr>
              <a:t>Signboard detection</a:t>
            </a:r>
          </a:p>
          <a:p>
            <a:pPr lvl="2"/>
            <a:r>
              <a:rPr lang="en-US" sz="2000" dirty="0" smtClean="0">
                <a:latin typeface="Arial Rounded MT Bold" panose="020F0704030504030204" pitchFamily="34" charset="0"/>
              </a:rPr>
              <a:t>Texture detection</a:t>
            </a:r>
          </a:p>
          <a:p>
            <a:pPr lvl="2"/>
            <a:r>
              <a:rPr lang="en-US" sz="2000" dirty="0" smtClean="0">
                <a:latin typeface="Arial Rounded MT Bold" panose="020F0704030504030204" pitchFamily="34" charset="0"/>
              </a:rPr>
              <a:t>Face detection &amp; recognition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Safety</a:t>
            </a:r>
          </a:p>
          <a:p>
            <a:pPr lvl="2"/>
            <a:r>
              <a:rPr lang="en-US" sz="2000" dirty="0" smtClean="0">
                <a:latin typeface="Arial Rounded MT Bold" panose="020F0704030504030204" pitchFamily="34" charset="0"/>
              </a:rPr>
              <a:t>Pothole detection</a:t>
            </a:r>
          </a:p>
          <a:p>
            <a:pPr lvl="2"/>
            <a:r>
              <a:rPr lang="en-US" sz="2000" dirty="0" smtClean="0">
                <a:latin typeface="Arial Rounded MT Bold" panose="020F0704030504030204" pitchFamily="34" charset="0"/>
              </a:rPr>
              <a:t>Animal Detection (cows &amp; dogs)</a:t>
            </a:r>
          </a:p>
        </p:txBody>
      </p:sp>
    </p:spTree>
    <p:extLst>
      <p:ext uri="{BB962C8B-B14F-4D97-AF65-F5344CB8AC3E}">
        <p14:creationId xmlns:p14="http://schemas.microsoft.com/office/powerpoint/2010/main" val="2843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2060663" y="246987"/>
            <a:ext cx="8911687" cy="918087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lvl="0" algn="l" defTabSz="457200" rtl="0" eaLnBrk="1" latinLnBrk="0" hangingPunct="1">
              <a:spcBef>
                <a:spcPts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2pPr>
            <a:lvl3pPr lvl="2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3pPr>
            <a:lvl4pPr lvl="3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4pPr>
            <a:lvl5pPr lvl="4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5pPr>
            <a:lvl6pPr lvl="5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6pPr>
            <a:lvl7pPr lvl="6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7pPr>
            <a:lvl8pPr lvl="7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8pPr>
            <a:lvl9pPr lvl="8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/>
              <a:t>OVERALL DESIGN WORKFLOW</a:t>
            </a:r>
            <a:endParaRPr lang="en-US" sz="48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917508" y="1683689"/>
            <a:ext cx="1433015" cy="83251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CAMERA</a:t>
            </a:r>
            <a:endParaRPr lang="en-US" sz="2000" b="1" dirty="0"/>
          </a:p>
        </p:txBody>
      </p:sp>
      <p:sp>
        <p:nvSpPr>
          <p:cNvPr id="5" name="Down Arrow 4"/>
          <p:cNvSpPr/>
          <p:nvPr/>
        </p:nvSpPr>
        <p:spPr>
          <a:xfrm>
            <a:off x="2497537" y="2581935"/>
            <a:ext cx="287866" cy="1061597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686125" y="3727325"/>
            <a:ext cx="1910690" cy="88459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CONTROLLER</a:t>
            </a:r>
            <a:endParaRPr lang="en-US" sz="2000" b="1" dirty="0"/>
          </a:p>
        </p:txBody>
      </p:sp>
      <p:sp>
        <p:nvSpPr>
          <p:cNvPr id="19" name="Down Arrow 18"/>
          <p:cNvSpPr/>
          <p:nvPr/>
        </p:nvSpPr>
        <p:spPr>
          <a:xfrm rot="-2700000">
            <a:off x="4309615" y="4430024"/>
            <a:ext cx="218146" cy="2075475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-6300000">
            <a:off x="4362471" y="2972501"/>
            <a:ext cx="246543" cy="162059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-4200000">
            <a:off x="4247180" y="3852687"/>
            <a:ext cx="279258" cy="1421533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403071" y="5615614"/>
            <a:ext cx="1910690" cy="981151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TEXTURE (POTHOLE) DETECTION</a:t>
            </a:r>
            <a:endParaRPr lang="en-US" sz="20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5180420" y="4296525"/>
            <a:ext cx="2355992" cy="1001896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FACE DETECTION &amp; RECOGNITION</a:t>
            </a:r>
            <a:endParaRPr lang="en-US" sz="20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403071" y="3112733"/>
            <a:ext cx="1910690" cy="884597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SIGNBOARD DETECTION</a:t>
            </a:r>
            <a:endParaRPr lang="en-US" sz="2000" b="1" dirty="0"/>
          </a:p>
        </p:txBody>
      </p:sp>
      <p:sp>
        <p:nvSpPr>
          <p:cNvPr id="25" name="Down Arrow 24"/>
          <p:cNvSpPr/>
          <p:nvPr/>
        </p:nvSpPr>
        <p:spPr>
          <a:xfrm rot="-8100000">
            <a:off x="8277613" y="2672148"/>
            <a:ext cx="276164" cy="2210825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-6900000">
            <a:off x="8157795" y="2082951"/>
            <a:ext cx="268827" cy="1933328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rot="-5400000">
            <a:off x="8153900" y="1509588"/>
            <a:ext cx="272956" cy="174027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9266994" y="2100367"/>
            <a:ext cx="2043112" cy="96313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CONTROLLER</a:t>
            </a:r>
            <a:endParaRPr lang="en-US" sz="2200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9407204" y="5583055"/>
            <a:ext cx="1762689" cy="992878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SERVER &amp; DATABASE</a:t>
            </a:r>
            <a:endParaRPr lang="en-US" sz="2000" b="1" dirty="0"/>
          </a:p>
        </p:txBody>
      </p:sp>
      <p:sp>
        <p:nvSpPr>
          <p:cNvPr id="30" name="Rounded Rectangle 29"/>
          <p:cNvSpPr/>
          <p:nvPr/>
        </p:nvSpPr>
        <p:spPr>
          <a:xfrm>
            <a:off x="9572042" y="3880269"/>
            <a:ext cx="1433015" cy="832513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MOBILE APP</a:t>
            </a:r>
            <a:endParaRPr lang="en-US" sz="2000" b="1" dirty="0"/>
          </a:p>
        </p:txBody>
      </p:sp>
      <p:sp>
        <p:nvSpPr>
          <p:cNvPr id="32" name="Down Arrow 31"/>
          <p:cNvSpPr/>
          <p:nvPr/>
        </p:nvSpPr>
        <p:spPr>
          <a:xfrm>
            <a:off x="10171957" y="3153680"/>
            <a:ext cx="233182" cy="689917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10171957" y="4801852"/>
            <a:ext cx="233182" cy="689917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1646" y="2553490"/>
            <a:ext cx="2019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Rounded MT Bold" panose="020F0704030504030204" pitchFamily="34" charset="0"/>
              </a:rPr>
              <a:t>Input Image Stream (</a:t>
            </a:r>
            <a:r>
              <a:rPr lang="en-US" sz="2000" dirty="0" err="1" smtClean="0">
                <a:latin typeface="Arial Rounded MT Bold" panose="020F0704030504030204" pitchFamily="34" charset="0"/>
              </a:rPr>
              <a:t>RGB+Depth</a:t>
            </a:r>
            <a:r>
              <a:rPr lang="en-US" sz="2000" dirty="0" smtClean="0">
                <a:latin typeface="Arial Rounded MT Bold" panose="020F0704030504030204" pitchFamily="34" charset="0"/>
              </a:rPr>
              <a:t>)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24397" y="4807382"/>
            <a:ext cx="20192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Rounded MT Bold" panose="020F0704030504030204" pitchFamily="34" charset="0"/>
              </a:rPr>
              <a:t>Required input images (RGB, Gray, Depth) at respective frame rates (FPS)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20242" y="1525685"/>
            <a:ext cx="1740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Rounded MT Bold" panose="020F0704030504030204" pitchFamily="34" charset="0"/>
              </a:rPr>
              <a:t>Respective Outputs</a:t>
            </a:r>
            <a:endParaRPr lang="en-US" sz="2000" dirty="0">
              <a:latin typeface="Arial Rounded MT Bold" panose="020F070403050403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370996" y="1922748"/>
            <a:ext cx="1910690" cy="884597"/>
          </a:xfrm>
          <a:prstGeom prst="roundRect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GPS/IMU UNIT</a:t>
            </a:r>
            <a:endParaRPr lang="en-US" sz="2000" b="1" dirty="0"/>
          </a:p>
        </p:txBody>
      </p:sp>
      <p:sp>
        <p:nvSpPr>
          <p:cNvPr id="38" name="Down Arrow 37"/>
          <p:cNvSpPr/>
          <p:nvPr/>
        </p:nvSpPr>
        <p:spPr>
          <a:xfrm rot="-9000000">
            <a:off x="8356375" y="3011220"/>
            <a:ext cx="279097" cy="3444623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3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3012027">
            <a:off x="4455298" y="3461293"/>
            <a:ext cx="1965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Bluetooth Connection</a:t>
            </a:r>
            <a:endParaRPr lang="en-US" sz="2200" b="1" dirty="0"/>
          </a:p>
        </p:txBody>
      </p:sp>
      <p:sp>
        <p:nvSpPr>
          <p:cNvPr id="10" name="TextBox 9"/>
          <p:cNvSpPr txBox="1"/>
          <p:nvPr/>
        </p:nvSpPr>
        <p:spPr>
          <a:xfrm rot="18604260">
            <a:off x="6213543" y="3292941"/>
            <a:ext cx="2884477" cy="1106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Http Request - </a:t>
            </a:r>
          </a:p>
          <a:p>
            <a:pPr algn="ctr"/>
            <a:r>
              <a:rPr lang="en-US" sz="2200" b="1" dirty="0" smtClean="0"/>
              <a:t>Post, Get, Put, Delete</a:t>
            </a:r>
            <a:endParaRPr lang="en-US" sz="2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24084" y="3854286"/>
            <a:ext cx="288935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Outputs of all modules in JSON format</a:t>
            </a:r>
            <a:endParaRPr lang="en-US" sz="2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err="1" smtClean="0"/>
              <a:t>SignBoard</a:t>
            </a:r>
            <a:endParaRPr lang="en-US" sz="2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Texture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/>
              <a:t>Position</a:t>
            </a:r>
            <a:endParaRPr lang="en-US" sz="22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60663" y="246987"/>
            <a:ext cx="9198740" cy="167207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lvl="0" algn="l" defTabSz="457200" rtl="0" eaLnBrk="1" latinLnBrk="0" hangingPunct="1">
              <a:spcBef>
                <a:spcPts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2pPr>
            <a:lvl3pPr lvl="2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3pPr>
            <a:lvl4pPr lvl="3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4pPr>
            <a:lvl5pPr lvl="4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5pPr>
            <a:lvl6pPr lvl="5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6pPr>
            <a:lvl7pPr lvl="6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7pPr>
            <a:lvl8pPr lvl="7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8pPr>
            <a:lvl9pPr lvl="8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/>
              <a:t>MOBILE APP DESIGN WORKFLOW</a:t>
            </a:r>
            <a:endParaRPr lang="en-US" sz="48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468533" y="2314006"/>
            <a:ext cx="2246880" cy="70409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CONTROLLER</a:t>
            </a:r>
            <a:endParaRPr lang="en-US" sz="22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8534083" y="2165739"/>
            <a:ext cx="2001694" cy="1000625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SERVER &amp; DATABASE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5899511" y="5085392"/>
            <a:ext cx="1564680" cy="96230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MOBILE APP</a:t>
            </a:r>
            <a:endParaRPr lang="en-US" sz="2400" b="1" dirty="0"/>
          </a:p>
        </p:txBody>
      </p:sp>
      <p:sp>
        <p:nvSpPr>
          <p:cNvPr id="16" name="Down Arrow 15"/>
          <p:cNvSpPr/>
          <p:nvPr/>
        </p:nvSpPr>
        <p:spPr>
          <a:xfrm rot="-2400000">
            <a:off x="4809604" y="3018999"/>
            <a:ext cx="324582" cy="2398993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-8400000">
            <a:off x="8131346" y="3051003"/>
            <a:ext cx="313321" cy="2189855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698908" y="3969366"/>
            <a:ext cx="312005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APIs made available to access database (MongoDB)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Create	(C)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Read	(R)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Update	(U)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/>
              <a:t>Delete	(D)</a:t>
            </a:r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4111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844" y="423080"/>
            <a:ext cx="8911687" cy="982639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/>
              <a:t>INFO FROM CONTROLLER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021" y="1669577"/>
            <a:ext cx="8274406" cy="492229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Sign </a:t>
            </a:r>
            <a:r>
              <a:rPr lang="en-US" sz="2400" dirty="0" smtClean="0">
                <a:latin typeface="Arial Rounded MT Bold" panose="020F0704030504030204" pitchFamily="34" charset="0"/>
              </a:rPr>
              <a:t>Board Detection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True/False (detected or not)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If yes, then retrieve info according to position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Texture (Pothole) Detection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Road / pavement / grass / not detected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Pothole (true/false): if true, raise an </a:t>
            </a:r>
            <a:r>
              <a:rPr lang="en-US" sz="2200" dirty="0" smtClean="0">
                <a:latin typeface="Arial Rounded MT Bold" panose="020F0704030504030204" pitchFamily="34" charset="0"/>
              </a:rPr>
              <a:t>alarm/vibrate</a:t>
            </a:r>
            <a:endParaRPr lang="en-US" sz="2200" dirty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Face Detection &amp; Recognition</a:t>
            </a:r>
            <a:endParaRPr lang="en-US" sz="26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Number of faces</a:t>
            </a: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Array of names (display them)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GPS Position</a:t>
            </a:r>
            <a:endParaRPr lang="en-US" sz="2400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sz="2200" dirty="0" smtClean="0">
                <a:latin typeface="Arial Rounded MT Bold" panose="020F0704030504030204" pitchFamily="34" charset="0"/>
              </a:rPr>
              <a:t>Latitude, longitude, altitude</a:t>
            </a:r>
          </a:p>
        </p:txBody>
      </p:sp>
    </p:spTree>
    <p:extLst>
      <p:ext uri="{BB962C8B-B14F-4D97-AF65-F5344CB8AC3E}">
        <p14:creationId xmlns:p14="http://schemas.microsoft.com/office/powerpoint/2010/main" val="41010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014" y="323859"/>
            <a:ext cx="8911687" cy="836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JSON STRING FORMAT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955" y="1351129"/>
            <a:ext cx="8573027" cy="550687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Easily </a:t>
            </a:r>
            <a:r>
              <a:rPr lang="en-US" sz="2400" dirty="0" smtClean="0">
                <a:latin typeface="Arial Rounded MT Bold" panose="020F0704030504030204" pitchFamily="34" charset="0"/>
              </a:rPr>
              <a:t>available APIs for </a:t>
            </a:r>
            <a:r>
              <a:rPr lang="en-US" sz="2400" dirty="0" smtClean="0">
                <a:latin typeface="Arial Rounded MT Bold" panose="020F0704030504030204" pitchFamily="34" charset="0"/>
              </a:rPr>
              <a:t>conversion &amp; parsing</a:t>
            </a:r>
            <a:endParaRPr lang="en-US" sz="2200" dirty="0" smtClean="0"/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Example</a:t>
            </a:r>
            <a:r>
              <a:rPr lang="en-US" sz="2400" dirty="0" smtClean="0">
                <a:latin typeface="Arial Rounded MT Bold" panose="020F0704030504030204" pitchFamily="34" charset="0"/>
              </a:rPr>
              <a:t>: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Arial Rounded MT Bold" panose="020F0704030504030204" pitchFamily="34" charset="0"/>
              </a:rPr>
              <a:t>{	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positionString</a:t>
            </a:r>
            <a:r>
              <a:rPr lang="en-US" sz="2200" dirty="0" smtClean="0">
                <a:latin typeface="Arial Rounded MT Bold" panose="020F0704030504030204" pitchFamily="34" charset="0"/>
              </a:rPr>
              <a:t>:	{	"</a:t>
            </a:r>
            <a:r>
              <a:rPr lang="en-US" sz="2200" dirty="0" err="1">
                <a:latin typeface="Arial Rounded MT Bold" panose="020F0704030504030204" pitchFamily="34" charset="0"/>
              </a:rPr>
              <a:t>pos_y</a:t>
            </a:r>
            <a:r>
              <a:rPr lang="en-US" sz="2200" dirty="0">
                <a:latin typeface="Arial Rounded MT Bold" panose="020F0704030504030204" pitchFamily="34" charset="0"/>
              </a:rPr>
              <a:t>": </a:t>
            </a:r>
            <a:r>
              <a:rPr lang="en-US" sz="2200" dirty="0" smtClean="0">
                <a:latin typeface="Arial Rounded MT Bold" panose="020F0704030504030204" pitchFamily="34" charset="0"/>
              </a:rPr>
              <a:t>77.1928700, </a:t>
            </a:r>
          </a:p>
          <a:p>
            <a:pPr marL="457200" lvl="1" indent="0">
              <a:buNone/>
            </a:pPr>
            <a:r>
              <a:rPr lang="en-US" sz="2200" dirty="0">
                <a:latin typeface="Arial Rounded MT Bold" panose="020F0704030504030204" pitchFamily="34" charset="0"/>
              </a:rPr>
              <a:t>	</a:t>
            </a:r>
            <a:r>
              <a:rPr lang="en-US" sz="2200" dirty="0" smtClean="0">
                <a:latin typeface="Arial Rounded MT Bold" panose="020F0704030504030204" pitchFamily="34" charset="0"/>
              </a:rPr>
              <a:t>						"</a:t>
            </a:r>
            <a:r>
              <a:rPr lang="en-US" sz="2200" dirty="0" err="1">
                <a:latin typeface="Arial Rounded MT Bold" panose="020F0704030504030204" pitchFamily="34" charset="0"/>
              </a:rPr>
              <a:t>pos_x</a:t>
            </a:r>
            <a:r>
              <a:rPr lang="en-US" sz="2200" dirty="0">
                <a:latin typeface="Arial Rounded MT Bold" panose="020F0704030504030204" pitchFamily="34" charset="0"/>
              </a:rPr>
              <a:t>": </a:t>
            </a:r>
            <a:r>
              <a:rPr lang="en-US" sz="2200" dirty="0" smtClean="0">
                <a:latin typeface="Arial Rounded MT Bold" panose="020F0704030504030204" pitchFamily="34" charset="0"/>
              </a:rPr>
              <a:t>28.5445833, </a:t>
            </a:r>
          </a:p>
          <a:p>
            <a:pPr marL="457200" lvl="1" indent="0">
              <a:buNone/>
            </a:pPr>
            <a:r>
              <a:rPr lang="en-US" sz="2200" dirty="0">
                <a:latin typeface="Arial Rounded MT Bold" panose="020F0704030504030204" pitchFamily="34" charset="0"/>
              </a:rPr>
              <a:t>	</a:t>
            </a:r>
            <a:r>
              <a:rPr lang="en-US" sz="2200" dirty="0" smtClean="0">
                <a:latin typeface="Arial Rounded MT Bold" panose="020F0704030504030204" pitchFamily="34" charset="0"/>
              </a:rPr>
              <a:t>						"</a:t>
            </a:r>
            <a:r>
              <a:rPr lang="en-US" sz="2200" dirty="0" err="1">
                <a:latin typeface="Arial Rounded MT Bold" panose="020F0704030504030204" pitchFamily="34" charset="0"/>
              </a:rPr>
              <a:t>pos_z</a:t>
            </a:r>
            <a:r>
              <a:rPr lang="en-US" sz="2200" dirty="0">
                <a:latin typeface="Arial Rounded MT Bold" panose="020F0704030504030204" pitchFamily="34" charset="0"/>
              </a:rPr>
              <a:t>": </a:t>
            </a:r>
            <a:r>
              <a:rPr lang="en-US" sz="2200" dirty="0" smtClean="0">
                <a:latin typeface="Arial Rounded MT Bold" panose="020F0704030504030204" pitchFamily="34" charset="0"/>
              </a:rPr>
              <a:t>215.6553276</a:t>
            </a:r>
            <a:r>
              <a:rPr lang="en-US" sz="2200" dirty="0">
                <a:latin typeface="Arial Rounded MT Bold" panose="020F0704030504030204" pitchFamily="34" charset="0"/>
              </a:rPr>
              <a:t>	</a:t>
            </a:r>
            <a:r>
              <a:rPr lang="en-US" sz="2200" dirty="0" smtClean="0">
                <a:latin typeface="Arial Rounded MT Bold" panose="020F0704030504030204" pitchFamily="34" charset="0"/>
              </a:rPr>
              <a:t>}, </a:t>
            </a:r>
          </a:p>
          <a:p>
            <a:pPr marL="457200" lvl="1" indent="0">
              <a:buNone/>
            </a:pPr>
            <a:r>
              <a:rPr lang="en-US" sz="2200" dirty="0">
                <a:latin typeface="Arial Rounded MT Bold" panose="020F0704030504030204" pitchFamily="34" charset="0"/>
              </a:rPr>
              <a:t>	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signBoardString</a:t>
            </a:r>
            <a:r>
              <a:rPr lang="en-US" sz="2200" dirty="0" smtClean="0">
                <a:latin typeface="Arial Rounded MT Bold" panose="020F0704030504030204" pitchFamily="34" charset="0"/>
              </a:rPr>
              <a:t>:{	"</a:t>
            </a:r>
            <a:r>
              <a:rPr lang="en-US" sz="2200" dirty="0" err="1">
                <a:latin typeface="Arial Rounded MT Bold" panose="020F0704030504030204" pitchFamily="34" charset="0"/>
              </a:rPr>
              <a:t>isSignBoardDetected</a:t>
            </a:r>
            <a:r>
              <a:rPr lang="en-US" sz="2200" dirty="0">
                <a:latin typeface="Arial Rounded MT Bold" panose="020F0704030504030204" pitchFamily="34" charset="0"/>
              </a:rPr>
              <a:t>": "</a:t>
            </a:r>
            <a:r>
              <a:rPr lang="en-US" sz="2200" dirty="0" smtClean="0">
                <a:latin typeface="Arial Rounded MT Bold" panose="020F0704030504030204" pitchFamily="34" charset="0"/>
              </a:rPr>
              <a:t>True“ }, </a:t>
            </a:r>
          </a:p>
          <a:p>
            <a:pPr marL="457200" lvl="1" indent="0">
              <a:buNone/>
            </a:pPr>
            <a:r>
              <a:rPr lang="en-US" sz="2200" dirty="0">
                <a:latin typeface="Arial Rounded MT Bold" panose="020F0704030504030204" pitchFamily="34" charset="0"/>
              </a:rPr>
              <a:t>	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textureString</a:t>
            </a:r>
            <a:r>
              <a:rPr lang="en-US" sz="2200" dirty="0" smtClean="0">
                <a:latin typeface="Arial Rounded MT Bold" panose="020F0704030504030204" pitchFamily="34" charset="0"/>
              </a:rPr>
              <a:t>:{	"</a:t>
            </a:r>
            <a:r>
              <a:rPr lang="en-US" sz="2200" dirty="0">
                <a:latin typeface="Arial Rounded MT Bold" panose="020F0704030504030204" pitchFamily="34" charset="0"/>
              </a:rPr>
              <a:t>texture": </a:t>
            </a:r>
            <a:r>
              <a:rPr lang="en-US" sz="2200" dirty="0" smtClean="0">
                <a:latin typeface="Arial Rounded MT Bold" panose="020F0704030504030204" pitchFamily="34" charset="0"/>
              </a:rPr>
              <a:t>[[0, 0, 1], [0, 0, 1]], </a:t>
            </a:r>
          </a:p>
          <a:p>
            <a:pPr marL="457200" lvl="1" indent="0">
              <a:buNone/>
            </a:pPr>
            <a:r>
              <a:rPr lang="en-US" sz="2200" dirty="0">
                <a:latin typeface="Arial Rounded MT Bold" panose="020F0704030504030204" pitchFamily="34" charset="0"/>
              </a:rPr>
              <a:t>	</a:t>
            </a:r>
            <a:r>
              <a:rPr lang="en-US" sz="2200" dirty="0" smtClean="0">
                <a:latin typeface="Arial Rounded MT Bold" panose="020F0704030504030204" pitchFamily="34" charset="0"/>
              </a:rPr>
              <a:t>					"</a:t>
            </a:r>
            <a:r>
              <a:rPr lang="en-US" sz="2200" dirty="0">
                <a:latin typeface="Arial Rounded MT Bold" panose="020F0704030504030204" pitchFamily="34" charset="0"/>
              </a:rPr>
              <a:t>pothole": "</a:t>
            </a:r>
            <a:r>
              <a:rPr lang="en-US" sz="2200" dirty="0" smtClean="0">
                <a:latin typeface="Arial Rounded MT Bold" panose="020F0704030504030204" pitchFamily="34" charset="0"/>
              </a:rPr>
              <a:t>True" 	}, 	</a:t>
            </a:r>
            <a:r>
              <a:rPr lang="en-US" sz="2200" dirty="0" err="1" smtClean="0">
                <a:latin typeface="Arial Rounded MT Bold" panose="020F0704030504030204" pitchFamily="34" charset="0"/>
              </a:rPr>
              <a:t>faceDetectionString</a:t>
            </a:r>
            <a:r>
              <a:rPr lang="en-US" sz="2200" dirty="0" smtClean="0">
                <a:latin typeface="Arial Rounded MT Bold" panose="020F0704030504030204" pitchFamily="34" charset="0"/>
              </a:rPr>
              <a:t>:{	</a:t>
            </a:r>
            <a:r>
              <a:rPr lang="en-US" sz="2200" dirty="0">
                <a:latin typeface="Arial Rounded MT Bold" panose="020F0704030504030204" pitchFamily="34" charset="0"/>
              </a:rPr>
              <a:t> "</a:t>
            </a:r>
            <a:r>
              <a:rPr lang="en-US" sz="2200" dirty="0" err="1">
                <a:latin typeface="Arial Rounded MT Bold" panose="020F0704030504030204" pitchFamily="34" charset="0"/>
              </a:rPr>
              <a:t>noOfFaces</a:t>
            </a:r>
            <a:r>
              <a:rPr lang="en-US" sz="2200" dirty="0">
                <a:latin typeface="Arial Rounded MT Bold" panose="020F0704030504030204" pitchFamily="34" charset="0"/>
              </a:rPr>
              <a:t>": "</a:t>
            </a:r>
            <a:r>
              <a:rPr lang="en-US" sz="2200" dirty="0" smtClean="0">
                <a:latin typeface="Arial Rounded MT Bold" panose="020F0704030504030204" pitchFamily="34" charset="0"/>
              </a:rPr>
              <a:t>2“,</a:t>
            </a:r>
          </a:p>
          <a:p>
            <a:pPr marL="457200" lvl="1" indent="0">
              <a:buNone/>
            </a:pPr>
            <a:r>
              <a:rPr lang="en-US" sz="2200" dirty="0">
                <a:latin typeface="Arial Rounded MT Bold" panose="020F0704030504030204" pitchFamily="34" charset="0"/>
              </a:rPr>
              <a:t>	</a:t>
            </a:r>
            <a:r>
              <a:rPr lang="en-US" sz="2200" dirty="0" smtClean="0">
                <a:latin typeface="Arial Rounded MT Bold" panose="020F0704030504030204" pitchFamily="34" charset="0"/>
              </a:rPr>
              <a:t>				"</a:t>
            </a:r>
            <a:r>
              <a:rPr lang="en-US" sz="2200" dirty="0" err="1">
                <a:latin typeface="Arial Rounded MT Bold" panose="020F0704030504030204" pitchFamily="34" charset="0"/>
              </a:rPr>
              <a:t>nameArray</a:t>
            </a:r>
            <a:r>
              <a:rPr lang="en-US" sz="2200" dirty="0">
                <a:latin typeface="Arial Rounded MT Bold" panose="020F0704030504030204" pitchFamily="34" charset="0"/>
              </a:rPr>
              <a:t>": ["Name1", "Name2</a:t>
            </a:r>
            <a:r>
              <a:rPr lang="en-US" sz="2200" dirty="0" smtClean="0">
                <a:latin typeface="Arial Rounded MT Bold" panose="020F0704030504030204" pitchFamily="34" charset="0"/>
              </a:rPr>
              <a:t>"]	}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Arial Rounded MT Bold" panose="020F0704030504030204" pitchFamily="34" charset="0"/>
              </a:rPr>
              <a:t>}</a:t>
            </a:r>
            <a:endParaRPr lang="en-US" sz="2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4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60663" y="246987"/>
            <a:ext cx="9198740" cy="167207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lvl="0" algn="l" defTabSz="457200" rtl="0" eaLnBrk="1" latinLnBrk="0" hangingPunct="1">
              <a:spcBef>
                <a:spcPts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2pPr>
            <a:lvl3pPr lvl="2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3pPr>
            <a:lvl4pPr lvl="3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4pPr>
            <a:lvl5pPr lvl="4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5pPr>
            <a:lvl6pPr lvl="5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6pPr>
            <a:lvl7pPr lvl="6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7pPr>
            <a:lvl8pPr lvl="7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8pPr>
            <a:lvl9pPr lvl="8" eaLnBrk="1" hangingPunct="1">
              <a:spcBef>
                <a:spcPts val="0"/>
              </a:spcBef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800" b="1" dirty="0" smtClean="0"/>
              <a:t>SERVER SIDE BLUETOOTH CONNECTION (APP)</a:t>
            </a:r>
            <a:endParaRPr lang="en-US" sz="48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80870461"/>
              </p:ext>
            </p:extLst>
          </p:nvPr>
        </p:nvGraphicFramePr>
        <p:xfrm>
          <a:off x="1492156" y="1733267"/>
          <a:ext cx="10699844" cy="5865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88909201"/>
              </p:ext>
            </p:extLst>
          </p:nvPr>
        </p:nvGraphicFramePr>
        <p:xfrm>
          <a:off x="3932607" y="5614082"/>
          <a:ext cx="5184098" cy="1243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1885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801</Words>
  <Application>Microsoft Office PowerPoint</Application>
  <PresentationFormat>Widescreen</PresentationFormat>
  <Paragraphs>211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Rounded MT Bold</vt:lpstr>
      <vt:lpstr>Calibri</vt:lpstr>
      <vt:lpstr>Century Gothic</vt:lpstr>
      <vt:lpstr>Wingdings 3</vt:lpstr>
      <vt:lpstr>Wisp</vt:lpstr>
      <vt:lpstr>Mobility Assistant for Visually Impaired (MAVI)   ANDROID APP</vt:lpstr>
      <vt:lpstr>ACKNOWLEDGEMENT</vt:lpstr>
      <vt:lpstr>OUTLINE</vt:lpstr>
      <vt:lpstr>OBJECTIVE</vt:lpstr>
      <vt:lpstr>PowerPoint Presentation</vt:lpstr>
      <vt:lpstr>PowerPoint Presentation</vt:lpstr>
      <vt:lpstr>INFO FROM CONTROLLER</vt:lpstr>
      <vt:lpstr>JSON STRING FORMAT</vt:lpstr>
      <vt:lpstr>PowerPoint Presentation</vt:lpstr>
      <vt:lpstr>SERVER AND DATABASE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</vt:lpstr>
      <vt:lpstr>PROPOSED SOLUTION</vt:lpstr>
      <vt:lpstr>EXPERIMENT RESULTS</vt:lpstr>
      <vt:lpstr>FINDING NEXT SIGNBOARD</vt:lpstr>
      <vt:lpstr>GITHUB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 Assistant for Visually Impaired (MAVI)   ANDROID APP</dc:title>
  <dc:creator>Nipun Gupta</dc:creator>
  <cp:lastModifiedBy>Nipun Gupta</cp:lastModifiedBy>
  <cp:revision>45</cp:revision>
  <dcterms:created xsi:type="dcterms:W3CDTF">2016-06-21T17:59:36Z</dcterms:created>
  <dcterms:modified xsi:type="dcterms:W3CDTF">2016-06-22T09:27:37Z</dcterms:modified>
</cp:coreProperties>
</file>